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396" r:id="rId6"/>
    <p:sldId id="674" r:id="rId7"/>
    <p:sldId id="676" r:id="rId8"/>
    <p:sldId id="677" r:id="rId9"/>
    <p:sldId id="710" r:id="rId10"/>
    <p:sldId id="711" r:id="rId11"/>
    <p:sldId id="594" r:id="rId12"/>
    <p:sldId id="709" r:id="rId13"/>
    <p:sldId id="695" r:id="rId14"/>
    <p:sldId id="696" r:id="rId15"/>
    <p:sldId id="697" r:id="rId16"/>
    <p:sldId id="698" r:id="rId17"/>
    <p:sldId id="699" r:id="rId18"/>
    <p:sldId id="700" r:id="rId19"/>
    <p:sldId id="702" r:id="rId20"/>
    <p:sldId id="712" r:id="rId21"/>
    <p:sldId id="713" r:id="rId22"/>
    <p:sldId id="71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jpe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6 - Loops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946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382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110393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56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56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904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6" r:id="rId3"/>
    <p:sldLayoutId id="2147483680" r:id="rId4"/>
    <p:sldLayoutId id="2147483681" r:id="rId5"/>
    <p:sldLayoutId id="2147483682" r:id="rId6"/>
    <p:sldLayoutId id="2147483683" r:id="rId7"/>
    <p:sldLayoutId id="2147483684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  <p:sldLayoutId id="2147483679" r:id="rId3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8" r:id="rId4"/>
    <p:sldLayoutId id="2147483674" r:id="rId5"/>
    <p:sldLayoutId id="2147483675" r:id="rId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hyperlink" Target="code/section_5/SentinelDemo.jav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958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Application: Processing Sentinel Values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195403"/>
            <a:ext cx="9134475" cy="4993256"/>
          </a:xfrm>
        </p:spPr>
        <p:txBody>
          <a:bodyPr>
            <a:normAutofit/>
          </a:bodyPr>
          <a:lstStyle/>
          <a:p>
            <a:r>
              <a:rPr lang="en-US" dirty="0" smtClean="0"/>
              <a:t>A sentinel value denotes the end of a data set, but it is not part of the data. If 0 can not be part of the data set</a:t>
            </a:r>
          </a:p>
          <a:p>
            <a:pPr lvl="1"/>
            <a:r>
              <a:rPr lang="en-US" dirty="0" smtClean="0"/>
              <a:t>keep accepting input until a 0 finishes the sequence</a:t>
            </a:r>
          </a:p>
          <a:p>
            <a:endParaRPr lang="en-US" dirty="0" smtClean="0"/>
          </a:p>
          <a:p>
            <a:r>
              <a:rPr lang="en-US" dirty="0" smtClean="0"/>
              <a:t>If 0 is valid but no value can be negative</a:t>
            </a:r>
          </a:p>
          <a:p>
            <a:pPr lvl="1"/>
            <a:r>
              <a:rPr lang="en-US" dirty="0" smtClean="0"/>
              <a:t>use -1 to indicate </a:t>
            </a:r>
            <a:r>
              <a:rPr lang="en-US" dirty="0" smtClean="0"/>
              <a:t>termination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Note: depending on your semester you are taking this class you may or may not have done sentinels in lab yet</a:t>
            </a:r>
            <a:endParaRPr lang="en-US" dirty="0" smtClean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0004" x="3978275" y="2625725"/>
          <p14:tracePt t="10005" x="3984625" y="2625725"/>
          <p14:tracePt t="10013" x="3997325" y="2625725"/>
          <p14:tracePt t="10030" x="4003675" y="2625725"/>
          <p14:tracePt t="10047" x="4016375" y="2625725"/>
          <p14:tracePt t="10064" x="4030663" y="2625725"/>
          <p14:tracePt t="10080" x="4056063" y="2619375"/>
          <p14:tracePt t="10114" x="4068763" y="2619375"/>
          <p14:tracePt t="10114" x="4114800" y="2613025"/>
          <p14:tracePt t="10130" x="4167188" y="2606675"/>
          <p14:tracePt t="10147" x="4225925" y="2586038"/>
          <p14:tracePt t="10164" x="4318000" y="2554288"/>
          <p14:tracePt t="10188" x="4356100" y="2540000"/>
          <p14:tracePt t="10204" x="4383088" y="2533650"/>
          <p14:tracePt t="10220" x="4402138" y="2533650"/>
          <p14:tracePt t="10236" x="4421188" y="2527300"/>
          <p14:tracePt t="10252" x="4435475" y="2520950"/>
          <p14:tracePt t="10268" x="4448175" y="2508250"/>
          <p14:tracePt t="10284" x="4460875" y="2508250"/>
          <p14:tracePt t="10300" x="4467225" y="2501900"/>
          <p14:tracePt t="10316" x="4487863" y="2501900"/>
          <p14:tracePt t="10332" x="4506913" y="2495550"/>
          <p14:tracePt t="10347" x="4532313" y="2481263"/>
          <p14:tracePt t="10364" x="4572000" y="2462213"/>
          <p14:tracePt t="10381" x="4578350" y="2455863"/>
          <p14:tracePt t="10397" x="4584700" y="2455863"/>
          <p14:tracePt t="10492" x="4578350" y="2455863"/>
          <p14:tracePt t="10500" x="4572000" y="2455863"/>
          <p14:tracePt t="10504" x="4565650" y="2455863"/>
          <p14:tracePt t="10514" x="4552950" y="2449513"/>
          <p14:tracePt t="10530" x="4532313" y="2443163"/>
          <p14:tracePt t="10547" x="4519613" y="2436813"/>
          <p14:tracePt t="10563" x="4506913" y="2430463"/>
          <p14:tracePt t="10580" x="4494213" y="2430463"/>
          <p14:tracePt t="10597" x="4479925" y="2430463"/>
          <p14:tracePt t="10614" x="4473575" y="2422525"/>
          <p14:tracePt t="10630" x="4467225" y="2422525"/>
          <p14:tracePt t="10647" x="4460875" y="2422525"/>
          <p14:tracePt t="10664" x="4454525" y="2416175"/>
          <p14:tracePt t="10681" x="4448175" y="2416175"/>
          <p14:tracePt t="10772" x="4441825" y="2416175"/>
          <p14:tracePt t="10820" x="4435475" y="2416175"/>
          <p14:tracePt t="10828" x="4427538" y="2409825"/>
          <p14:tracePt t="10834" x="4414838" y="2409825"/>
          <p14:tracePt t="10847" x="4408488" y="2409825"/>
          <p14:tracePt t="10864" x="4395788" y="2409825"/>
          <p14:tracePt t="10881" x="4383088" y="2403475"/>
          <p14:tracePt t="10897" x="4368800" y="2403475"/>
          <p14:tracePt t="10913" x="4368800" y="2397125"/>
          <p14:tracePt t="10972" x="4362450" y="2397125"/>
          <p14:tracePt t="11124" x="4368800" y="2397125"/>
          <p14:tracePt t="11172" x="4376738" y="2397125"/>
          <p14:tracePt t="11196" x="4383088" y="2397125"/>
          <p14:tracePt t="11212" x="4389438" y="2397125"/>
          <p14:tracePt t="11220" x="4395788" y="2397125"/>
          <p14:tracePt t="11228" x="4402138" y="2397125"/>
          <p14:tracePt t="11232" x="4408488" y="2397125"/>
          <p14:tracePt t="11246" x="4421188" y="2397125"/>
          <p14:tracePt t="11263" x="4435475" y="2397125"/>
          <p14:tracePt t="11280" x="4441825" y="2397125"/>
          <p14:tracePt t="11296" x="4460875" y="2397125"/>
          <p14:tracePt t="11313" x="4473575" y="2403475"/>
          <p14:tracePt t="11330" x="4479925" y="2403475"/>
          <p14:tracePt t="11347" x="4494213" y="2403475"/>
          <p14:tracePt t="11380" x="4500563" y="2403475"/>
          <p14:tracePt t="11381" x="4506913" y="2403475"/>
          <p14:tracePt t="11420" x="4513263" y="2403475"/>
          <p14:tracePt t="11428" x="4519613" y="2403475"/>
          <p14:tracePt t="11432" x="4525963" y="2403475"/>
          <p14:tracePt t="11446" x="4538663" y="2403475"/>
          <p14:tracePt t="11463" x="4546600" y="2403475"/>
          <p14:tracePt t="11500" x="4552950" y="2403475"/>
          <p14:tracePt t="11524" x="4559300" y="2403475"/>
          <p14:tracePt t="11540" x="4565650" y="2403475"/>
          <p14:tracePt t="11700" x="4559300" y="2403475"/>
          <p14:tracePt t="11708" x="4552950" y="2403475"/>
          <p14:tracePt t="11724" x="4546600" y="2403475"/>
          <p14:tracePt t="11732" x="4538663" y="2409825"/>
          <p14:tracePt t="11746" x="4525963" y="2409825"/>
          <p14:tracePt t="11763" x="4519613" y="2416175"/>
          <p14:tracePt t="11779" x="4513263" y="2416175"/>
          <p14:tracePt t="11796" x="4500563" y="2416175"/>
          <p14:tracePt t="11813" x="4494213" y="2416175"/>
          <p14:tracePt t="11830" x="4487863" y="2416175"/>
          <p14:tracePt t="11846" x="4473575" y="2416175"/>
          <p14:tracePt t="11884" x="4467225" y="2416175"/>
          <p14:tracePt t="11900" x="4460875" y="2416175"/>
          <p14:tracePt t="12012" x="4467225" y="2416175"/>
          <p14:tracePt t="12028" x="4473575" y="2416175"/>
          <p14:tracePt t="12036" x="4487863" y="2416175"/>
          <p14:tracePt t="12044" x="4494213" y="2416175"/>
          <p14:tracePt t="12052" x="4500563" y="2416175"/>
          <p14:tracePt t="12063" x="4506913" y="2416175"/>
          <p14:tracePt t="12108" x="4500563" y="2416175"/>
          <p14:tracePt t="12180" x="4494213" y="2422525"/>
          <p14:tracePt t="12188" x="4479925" y="2422525"/>
          <p14:tracePt t="12189" x="4467225" y="2430463"/>
          <p14:tracePt t="12197" x="4402138" y="2462213"/>
          <p14:tracePt t="12213" x="4318000" y="2481263"/>
          <p14:tracePt t="12230" x="4225925" y="2514600"/>
          <p14:tracePt t="12246" x="4102100" y="2547938"/>
          <p14:tracePt t="12263" x="3963988" y="2573338"/>
          <p14:tracePt t="12280" x="3833813" y="2613025"/>
          <p14:tracePt t="12297" x="3716338" y="2644775"/>
          <p14:tracePt t="12313" x="3611563" y="2684463"/>
          <p14:tracePt t="12330" x="3527425" y="2724150"/>
          <p14:tracePt t="12347" x="3448050" y="2768600"/>
          <p14:tracePt t="12363" x="3363913" y="2827338"/>
          <p14:tracePt t="12379" x="3240088" y="2938463"/>
          <p14:tracePt t="12397" x="3160713" y="3030538"/>
          <p14:tracePt t="12413" x="3082925" y="3108325"/>
          <p14:tracePt t="12430" x="3017838" y="3194050"/>
          <p14:tracePt t="12446" x="2932113" y="3284538"/>
          <p14:tracePt t="12463" x="2860675" y="3382963"/>
          <p14:tracePt t="12479" x="2789238" y="3481388"/>
          <p14:tracePt t="12496" x="2703513" y="3579813"/>
          <p14:tracePt t="12512" x="2619375" y="3657600"/>
          <p14:tracePt t="12529" x="2547938" y="3722688"/>
          <p14:tracePt t="12546" x="2489200" y="3768725"/>
          <p14:tracePt t="12563" x="2409825" y="3808413"/>
          <p14:tracePt t="12579" x="2351088" y="3827463"/>
          <p14:tracePt t="12596" x="2201863" y="3846513"/>
          <p14:tracePt t="12612" x="2082800" y="3852863"/>
          <p14:tracePt t="12629" x="1979613" y="3860800"/>
          <p14:tracePt t="12646" x="1841500" y="3860800"/>
          <p14:tracePt t="12663" x="1717675" y="3873500"/>
          <p14:tracePt t="12680" x="1600200" y="3873500"/>
          <p14:tracePt t="12696" x="1495425" y="3873500"/>
          <p14:tracePt t="12713" x="1390650" y="3873500"/>
          <p14:tracePt t="12729" x="1306513" y="3873500"/>
          <p14:tracePt t="12746" x="1227138" y="3873500"/>
          <p14:tracePt t="12763" x="1168400" y="3873500"/>
          <p14:tracePt t="12779" x="1149350" y="3860800"/>
          <p14:tracePt t="12796" x="1143000" y="3833813"/>
          <p14:tracePt t="12812" x="1143000" y="3821113"/>
          <p14:tracePt t="12829" x="1162050" y="3781425"/>
          <p14:tracePt t="12846" x="1220788" y="3741738"/>
          <p14:tracePt t="12863" x="1287463" y="3676650"/>
          <p14:tracePt t="12879" x="1325563" y="3638550"/>
          <p14:tracePt t="12896" x="1352550" y="3617913"/>
          <p14:tracePt t="12912" x="1371600" y="3605213"/>
          <p14:tracePt t="12929" x="1377950" y="3598863"/>
          <p14:tracePt t="13340" x="1384300" y="3598863"/>
          <p14:tracePt t="13364" x="1390650" y="3598863"/>
          <p14:tracePt t="13380" x="1390650" y="3605213"/>
          <p14:tracePt t="13388" x="1397000" y="3605213"/>
          <p14:tracePt t="13396" x="1404938" y="3605213"/>
          <p14:tracePt t="13420" x="1411288" y="3605213"/>
          <p14:tracePt t="13444" x="1417638" y="3605213"/>
          <p14:tracePt t="13468" x="1423988" y="3611563"/>
          <p14:tracePt t="13484" x="1430338" y="3611563"/>
          <p14:tracePt t="13492" x="1436688" y="3611563"/>
          <p14:tracePt t="13524" x="1443038" y="3611563"/>
          <p14:tracePt t="13541" x="1449388" y="3611563"/>
          <p14:tracePt t="13548" x="1455738" y="3611563"/>
          <p14:tracePt t="13564" x="1463675" y="3617913"/>
          <p14:tracePt t="13580" x="1470025" y="3617913"/>
          <p14:tracePt t="13596" x="1476375" y="3617913"/>
          <p14:tracePt t="13612" x="1482725" y="3617913"/>
          <p14:tracePt t="13636" x="1489075" y="3617913"/>
          <p14:tracePt t="14204" x="1489075" y="3624263"/>
          <p14:tracePt t="14212" x="1495425" y="3624263"/>
          <p14:tracePt t="14220" x="1508125" y="3632200"/>
          <p14:tracePt t="14229" x="1528763" y="3638550"/>
          <p14:tracePt t="14233" x="1581150" y="3676650"/>
          <p14:tracePt t="14245" x="1658938" y="3709988"/>
          <p14:tracePt t="14262" x="1763713" y="3749675"/>
          <p14:tracePt t="14278" x="1893888" y="3787775"/>
          <p14:tracePt t="14295" x="2038350" y="3833813"/>
          <p14:tracePt t="14312" x="2174875" y="3860800"/>
          <p14:tracePt t="14328" x="2332038" y="3905250"/>
          <p14:tracePt t="14346" x="2520950" y="3919538"/>
          <p14:tracePt t="14362" x="2684463" y="3919538"/>
          <p14:tracePt t="14378" x="2867025" y="3919538"/>
          <p14:tracePt t="14395" x="3043238" y="3892550"/>
          <p14:tracePt t="14412" x="3357563" y="3775075"/>
          <p14:tracePt t="14429" x="3546475" y="3676650"/>
          <p14:tracePt t="14445" x="3676650" y="3579813"/>
          <p14:tracePt t="14462" x="3756025" y="3487738"/>
          <p14:tracePt t="14478" x="3827463" y="3409950"/>
          <p14:tracePt t="14495" x="3846513" y="3324225"/>
          <p14:tracePt t="14512" x="3860800" y="3246438"/>
          <p14:tracePt t="14528" x="3873500" y="3181350"/>
          <p14:tracePt t="14545" x="3873500" y="3135313"/>
          <p14:tracePt t="14562" x="3879850" y="3089275"/>
          <p14:tracePt t="14578" x="3892550" y="3043238"/>
          <p14:tracePt t="14595" x="3911600" y="2990850"/>
          <p14:tracePt t="14612" x="3970338" y="2873375"/>
          <p14:tracePt t="14628" x="4049713" y="2795588"/>
          <p14:tracePt t="14645" x="4108450" y="2736850"/>
          <p14:tracePt t="14662" x="4167188" y="2697163"/>
          <p14:tracePt t="14678" x="4225925" y="2632075"/>
          <p14:tracePt t="14695" x="4284663" y="2592388"/>
          <p14:tracePt t="14712" x="4318000" y="2566988"/>
          <p14:tracePt t="14728" x="4330700" y="2560638"/>
          <p14:tracePt t="14745" x="4337050" y="2547938"/>
          <p14:tracePt t="14762" x="4343400" y="2547938"/>
          <p14:tracePt t="14779" x="4343400" y="2540000"/>
          <p14:tracePt t="14795" x="4362450" y="2533650"/>
          <p14:tracePt t="14812" x="4402138" y="2495550"/>
          <p14:tracePt t="14828" x="4448175" y="2455863"/>
          <p14:tracePt t="14845" x="4494213" y="2409825"/>
          <p14:tracePt t="14862" x="4552950" y="2363788"/>
          <p14:tracePt t="14878" x="4572000" y="2325688"/>
          <p14:tracePt t="14895" x="4578350" y="2311400"/>
          <p14:tracePt t="15020" x="4565650" y="2311400"/>
          <p14:tracePt t="15036" x="4552950" y="2319338"/>
          <p14:tracePt t="15053" x="4546600" y="2325688"/>
          <p14:tracePt t="15068" x="4538663" y="2325688"/>
          <p14:tracePt t="15086" x="4532313" y="2325688"/>
          <p14:tracePt t="15091" x="4525963" y="2325688"/>
          <p14:tracePt t="15095" x="4519613" y="2325688"/>
          <p14:tracePt t="15111" x="4506913" y="2325688"/>
          <p14:tracePt t="15128" x="4494213" y="2325688"/>
          <p14:tracePt t="15145" x="4479925" y="2319338"/>
          <p14:tracePt t="15161" x="4467225" y="2311400"/>
          <p14:tracePt t="15178" x="4454525" y="2311400"/>
          <p14:tracePt t="15195" x="4448175" y="2311400"/>
          <p14:tracePt t="15211" x="4441825" y="2311400"/>
          <p14:tracePt t="15324" x="4448175" y="2311400"/>
          <p14:tracePt t="15337" x="4454525" y="2311400"/>
          <p14:tracePt t="15340" x="4473575" y="2311400"/>
          <p14:tracePt t="15348" x="4494213" y="2311400"/>
          <p14:tracePt t="15361" x="4506913" y="2305050"/>
          <p14:tracePt t="15378" x="4513263" y="2305050"/>
          <p14:tracePt t="15460" x="4506913" y="2305050"/>
          <p14:tracePt t="15468" x="4500563" y="2305050"/>
          <p14:tracePt t="15484" x="4494213" y="2305050"/>
          <p14:tracePt t="15500" x="4487863" y="2305050"/>
          <p14:tracePt t="15540" x="4479925" y="2305050"/>
          <p14:tracePt t="15548" x="4473575" y="2311400"/>
          <p14:tracePt t="15588" x="4467225" y="2311400"/>
          <p14:tracePt t="15732" x="4473575" y="2311400"/>
          <p14:tracePt t="15764" x="4479925" y="2311400"/>
          <p14:tracePt t="15780" x="4487863" y="2311400"/>
          <p14:tracePt t="15796" x="4494213" y="2311400"/>
          <p14:tracePt t="15804" x="4500563" y="2311400"/>
          <p14:tracePt t="15900" x="4494213" y="2311400"/>
          <p14:tracePt t="15908" x="4487863" y="2311400"/>
          <p14:tracePt t="15924" x="4487863" y="2319338"/>
          <p14:tracePt t="15932" x="4479925" y="2319338"/>
          <p14:tracePt t="15948" x="4467225" y="2319338"/>
          <p14:tracePt t="15964" x="4460875" y="2319338"/>
          <p14:tracePt t="15980" x="4454525" y="2319338"/>
          <p14:tracePt t="15982" x="4448175" y="2325688"/>
          <p14:tracePt t="15994" x="4441825" y="2325688"/>
          <p14:tracePt t="16011" x="4435475" y="2332038"/>
          <p14:tracePt t="16028" x="4427538" y="2338388"/>
          <p14:tracePt t="16068" x="4421188" y="2338388"/>
          <p14:tracePt t="16508" x="4414838" y="2344738"/>
          <p14:tracePt t="16516" x="4408488" y="2351088"/>
          <p14:tracePt t="16524" x="4395788" y="2357438"/>
          <p14:tracePt t="16532" x="4383088" y="2357438"/>
          <p14:tracePt t="16540" x="4368800" y="2363788"/>
          <p14:tracePt t="16544" x="4330700" y="2384425"/>
          <p14:tracePt t="16561" x="4271963" y="2409825"/>
          <p14:tracePt t="16577" x="4186238" y="2443163"/>
          <p14:tracePt t="16594" x="4108450" y="2455863"/>
          <p14:tracePt t="16611" x="4003675" y="2474913"/>
          <p14:tracePt t="16627" x="3827463" y="2481263"/>
          <p14:tracePt t="16644" x="3709988" y="2481263"/>
          <p14:tracePt t="16661" x="3611563" y="2489200"/>
          <p14:tracePt t="16678" x="3521075" y="2489200"/>
          <p14:tracePt t="16694" x="3422650" y="2489200"/>
          <p14:tracePt t="16711" x="3351213" y="2489200"/>
          <p14:tracePt t="16727" x="3317875" y="2495550"/>
          <p14:tracePt t="16744" x="3311525" y="2495550"/>
          <p14:tracePt t="16828" x="3317875" y="2495550"/>
          <p14:tracePt t="16836" x="3317875" y="2489200"/>
          <p14:tracePt t="16840" x="3330575" y="2489200"/>
          <p14:tracePt t="16844" x="3370263" y="2474913"/>
          <p14:tracePt t="16861" x="3429000" y="2474913"/>
          <p14:tracePt t="16878" x="3513138" y="2462213"/>
          <p14:tracePt t="16894" x="3632200" y="2462213"/>
          <p14:tracePt t="16911" x="3735388" y="2455863"/>
          <p14:tracePt t="16927" x="3840163" y="2455863"/>
          <p14:tracePt t="16944" x="3951288" y="2455863"/>
          <p14:tracePt t="16961" x="4056063" y="2449513"/>
          <p14:tracePt t="16977" x="4154488" y="2449513"/>
          <p14:tracePt t="16994" x="4232275" y="2449513"/>
          <p14:tracePt t="17011" x="4297363" y="2449513"/>
          <p14:tracePt t="17027" x="4349750" y="2449513"/>
          <p14:tracePt t="17044" x="4362450" y="2449513"/>
          <p14:tracePt t="17061" x="4368800" y="2449513"/>
          <p14:tracePt t="17077" x="4376738" y="2449513"/>
          <p14:tracePt t="17094" x="4395788" y="2449513"/>
          <p14:tracePt t="17111" x="4414838" y="2449513"/>
          <p14:tracePt t="17127" x="4448175" y="2443163"/>
          <p14:tracePt t="17144" x="4473575" y="2443163"/>
          <p14:tracePt t="17161" x="4500563" y="2443163"/>
          <p14:tracePt t="19609" x="4494213" y="2443163"/>
          <p14:tracePt t="19629" x="4487863" y="2443163"/>
          <p14:tracePt t="19669" x="4487863" y="2449513"/>
          <p14:tracePt t="19725" x="4494213" y="2449513"/>
          <p14:tracePt t="19733" x="4500563" y="2449513"/>
          <p14:tracePt t="19749" x="4506913" y="2449513"/>
          <p14:tracePt t="19757" x="4513263" y="2449513"/>
          <p14:tracePt t="19789" x="4519613" y="2449513"/>
          <p14:tracePt t="19949" x="4525963" y="2449513"/>
          <p14:tracePt t="19957" x="4525963" y="2443163"/>
          <p14:tracePt t="19973" x="4532313" y="2436813"/>
          <p14:tracePt t="20037" x="4519613" y="2436813"/>
          <p14:tracePt t="20053" x="4513263" y="2436813"/>
          <p14:tracePt t="20061" x="4500563" y="2436813"/>
          <p14:tracePt t="20069" x="4487863" y="2436813"/>
          <p14:tracePt t="20077" x="4473575" y="2436813"/>
          <p14:tracePt t="20077" x="4460875" y="2430463"/>
          <p14:tracePt t="20094" x="4441825" y="2422525"/>
          <p14:tracePt t="20111" x="4435475" y="2422525"/>
          <p14:tracePt t="20127" x="4421188" y="2416175"/>
          <p14:tracePt t="20144" x="4414838" y="2409825"/>
          <p14:tracePt t="20277" x="4421188" y="2409825"/>
          <p14:tracePt t="20285" x="4435475" y="2409825"/>
          <p14:tracePt t="20301" x="4448175" y="2409825"/>
          <p14:tracePt t="20317" x="4460875" y="2409825"/>
          <p14:tracePt t="20327" x="4473575" y="2409825"/>
          <p14:tracePt t="20333" x="4506913" y="2409825"/>
          <p14:tracePt t="20344" x="4546600" y="2409825"/>
          <p14:tracePt t="20361" x="4578350" y="2397125"/>
          <p14:tracePt t="20378" x="4611688" y="2384425"/>
          <p14:tracePt t="20394" x="4643438" y="2363788"/>
          <p14:tracePt t="20411" x="4664075" y="2344738"/>
          <p14:tracePt t="20428" x="4683125" y="2332038"/>
          <p14:tracePt t="20444" x="4689475" y="2319338"/>
          <p14:tracePt t="20460" x="4689475" y="2292350"/>
          <p14:tracePt t="20477" x="4695825" y="2273300"/>
          <p14:tracePt t="20494" x="4689475" y="2260600"/>
          <p14:tracePt t="20511" x="4676775" y="2233613"/>
          <p14:tracePt t="20527" x="4656138" y="2214563"/>
          <p14:tracePt t="20544" x="4643438" y="2193925"/>
          <p14:tracePt t="20561" x="4637088" y="2174875"/>
          <p14:tracePt t="20577" x="4630738" y="2155825"/>
          <p14:tracePt t="20594" x="4611688" y="2141538"/>
          <p14:tracePt t="20610" x="4597400" y="2135188"/>
          <p14:tracePt t="20627" x="4584700" y="2128838"/>
          <p14:tracePt t="20644" x="4578350" y="2128838"/>
          <p14:tracePt t="20660" x="4559300" y="2128838"/>
          <p14:tracePt t="20677" x="4546600" y="2128838"/>
          <p14:tracePt t="20693" x="4538663" y="2128838"/>
          <p14:tracePt t="20710" x="4532313" y="2128838"/>
          <p14:tracePt t="20727" x="4525963" y="2128838"/>
          <p14:tracePt t="20743" x="4513263" y="2128838"/>
          <p14:tracePt t="20760" x="4506913" y="2128838"/>
          <p14:tracePt t="20777" x="4500563" y="2128838"/>
          <p14:tracePt t="20793" x="4479925" y="2141538"/>
          <p14:tracePt t="20810" x="4460875" y="2168525"/>
          <p14:tracePt t="20827" x="4427538" y="2187575"/>
          <p14:tracePt t="20844" x="4395788" y="2233613"/>
          <p14:tracePt t="20861" x="4376738" y="2279650"/>
          <p14:tracePt t="20877" x="4362450" y="2305050"/>
          <p14:tracePt t="20893" x="4356100" y="2338388"/>
          <p14:tracePt t="20910" x="4356100" y="2351088"/>
          <p14:tracePt t="20927" x="4356100" y="2357438"/>
          <p14:tracePt t="21061" x="4349750" y="2363788"/>
          <p14:tracePt t="21069" x="4330700" y="2370138"/>
          <p14:tracePt t="21077" x="4291013" y="2384425"/>
          <p14:tracePt t="21085" x="4173538" y="2436813"/>
          <p14:tracePt t="21098" x="3978275" y="2527300"/>
          <p14:tracePt t="21110" x="3768725" y="2613025"/>
          <p14:tracePt t="21127" x="3481388" y="2749550"/>
          <p14:tracePt t="21143" x="3233738" y="2873375"/>
          <p14:tracePt t="21160" x="2938463" y="3030538"/>
          <p14:tracePt t="21177" x="2619375" y="3187700"/>
          <p14:tracePt t="21193" x="2357438" y="3344863"/>
          <p14:tracePt t="21210" x="2097088" y="3487738"/>
          <p14:tracePt t="21227" x="1893888" y="3605213"/>
          <p14:tracePt t="21243" x="1736725" y="3690938"/>
          <p14:tracePt t="21260" x="1541463" y="3762375"/>
          <p14:tracePt t="21277" x="1455738" y="3802063"/>
          <p14:tracePt t="21293" x="1365250" y="3827463"/>
          <p14:tracePt t="21310" x="1287463" y="3852863"/>
          <p14:tracePt t="21327" x="1208088" y="3879850"/>
          <p14:tracePt t="21343" x="1143000" y="3911600"/>
          <p14:tracePt t="21360" x="1090613" y="3932238"/>
          <p14:tracePt t="21377" x="1065213" y="3938588"/>
          <p14:tracePt t="21393" x="1050925" y="3938588"/>
          <p14:tracePt t="21410" x="1044575" y="3938588"/>
          <p14:tracePt t="21427" x="1038225" y="3944938"/>
          <p14:tracePt t="21501" x="1038225" y="3938588"/>
          <p14:tracePt t="21511" x="1044575" y="3932238"/>
          <p14:tracePt t="21517" x="1071563" y="3925888"/>
          <p14:tracePt t="21527" x="1117600" y="3898900"/>
          <p14:tracePt t="21543" x="1182688" y="3867150"/>
          <p14:tracePt t="21560" x="1241425" y="3833813"/>
          <p14:tracePt t="21577" x="1279525" y="3821113"/>
          <p14:tracePt t="21593" x="1325563" y="3802063"/>
          <p14:tracePt t="21610" x="1358900" y="3787775"/>
          <p14:tracePt t="21627" x="1404938" y="3762375"/>
          <p14:tracePt t="21643" x="1443038" y="3741738"/>
          <p14:tracePt t="21660" x="1476375" y="3722688"/>
          <p14:tracePt t="21676" x="1528763" y="3670300"/>
          <p14:tracePt t="21693" x="1560513" y="3644900"/>
          <p14:tracePt t="21710" x="1593850" y="3611563"/>
          <p14:tracePt t="21726" x="1619250" y="3573463"/>
          <p14:tracePt t="21743" x="1625600" y="3540125"/>
          <p14:tracePt t="21760" x="1633538" y="3521075"/>
          <p14:tracePt t="21776" x="1639888" y="3494088"/>
          <p14:tracePt t="21793" x="1646238" y="3462338"/>
          <p14:tracePt t="21810" x="1658938" y="3429000"/>
          <p14:tracePt t="21826" x="1658938" y="3403600"/>
          <p14:tracePt t="21843" x="1658938" y="3376613"/>
          <p14:tracePt t="21860" x="1658938" y="3351213"/>
          <p14:tracePt t="21876" x="1639888" y="3324225"/>
          <p14:tracePt t="21893" x="1625600" y="3311525"/>
          <p14:tracePt t="21910" x="1619250" y="3305175"/>
          <p14:tracePt t="21926" x="1606550" y="3305175"/>
          <p14:tracePt t="21943" x="1581150" y="3298825"/>
          <p14:tracePt t="21960" x="1535113" y="3298825"/>
          <p14:tracePt t="21976" x="1482725" y="3298825"/>
          <p14:tracePt t="21993" x="1411288" y="3298825"/>
          <p14:tracePt t="22010" x="1358900" y="3298825"/>
          <p14:tracePt t="22027" x="1325563" y="3298825"/>
          <p14:tracePt t="22043" x="1306513" y="3305175"/>
          <p14:tracePt t="22060" x="1293813" y="3311525"/>
          <p14:tracePt t="22076" x="1279525" y="3344863"/>
          <p14:tracePt t="22093" x="1273175" y="3389313"/>
          <p14:tracePt t="22110" x="1273175" y="3435350"/>
          <p14:tracePt t="22126" x="1273175" y="3481388"/>
          <p14:tracePt t="22143" x="1273175" y="3527425"/>
          <p14:tracePt t="22160" x="1287463" y="3559175"/>
          <p14:tracePt t="22176" x="1319213" y="3598863"/>
          <p14:tracePt t="22193" x="1352550" y="3624263"/>
          <p14:tracePt t="22210" x="1384300" y="3632200"/>
          <p14:tracePt t="22226" x="1449388" y="3638550"/>
          <p14:tracePt t="22243" x="1508125" y="3638550"/>
          <p14:tracePt t="22260" x="1574800" y="3632200"/>
          <p14:tracePt t="22277" x="1612900" y="3611563"/>
          <p14:tracePt t="22294" x="1625600" y="3598863"/>
          <p14:tracePt t="24927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Counting Matches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98538"/>
            <a:ext cx="9134475" cy="5563724"/>
          </a:xfrm>
        </p:spPr>
        <p:txBody>
          <a:bodyPr/>
          <a:lstStyle/>
          <a:p>
            <a:r>
              <a:rPr lang="en-US" dirty="0" smtClean="0"/>
              <a:t>Count how many words in the input have at most three letters: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shortWords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String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 &lt;= 3)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shortWords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In a loop that counts matches, a counter is incremented whenever a match is found.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Picture 4" descr="tally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8382" y="5104937"/>
            <a:ext cx="1819275" cy="14573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08" x="2854325" y="2436813"/>
          <p14:tracePt t="2918" x="2867025" y="2436813"/>
          <p14:tracePt t="2931" x="2887663" y="2436813"/>
          <p14:tracePt t="2934" x="2919413" y="2436813"/>
          <p14:tracePt t="2949" x="2952750" y="2436813"/>
          <p14:tracePt t="2950" x="3122613" y="2455863"/>
          <p14:tracePt t="2968" x="3252788" y="2474913"/>
          <p14:tracePt t="2990" x="3370263" y="2495550"/>
          <p14:tracePt t="3006" x="3468688" y="2514600"/>
          <p14:tracePt t="3022" x="3540125" y="2527300"/>
          <p14:tracePt t="3038" x="3586163" y="2527300"/>
          <p14:tracePt t="3054" x="3644900" y="2533650"/>
          <p14:tracePt t="3070" x="3683000" y="2533650"/>
          <p14:tracePt t="3086" x="3716338" y="2533650"/>
          <p14:tracePt t="3102" x="3741738" y="2533650"/>
          <p14:tracePt t="3118" x="3768725" y="2540000"/>
          <p14:tracePt t="3142" x="3775075" y="2540000"/>
          <p14:tracePt t="3350" x="3768725" y="2540000"/>
          <p14:tracePt t="3494" x="3768725" y="2533650"/>
          <p14:tracePt t="3502" x="3768725" y="2527300"/>
          <p14:tracePt t="3510" x="3768725" y="2520950"/>
          <p14:tracePt t="3518" x="3768725" y="2495550"/>
          <p14:tracePt t="3533" x="3768725" y="2455863"/>
          <p14:tracePt t="3549" x="3768725" y="2430463"/>
          <p14:tracePt t="3566" x="3775075" y="2363788"/>
          <p14:tracePt t="3582" x="3775075" y="2319338"/>
          <p14:tracePt t="3599" x="3775075" y="2273300"/>
          <p14:tracePt t="3616" x="3781425" y="2239963"/>
          <p14:tracePt t="3633" x="3781425" y="2193925"/>
          <p14:tracePt t="3649" x="3781425" y="2168525"/>
          <p14:tracePt t="3666" x="3781425" y="2141538"/>
          <p14:tracePt t="3682" x="3781425" y="2122488"/>
          <p14:tracePt t="3699" x="3781425" y="2103438"/>
          <p14:tracePt t="3716" x="3781425" y="2090738"/>
          <p14:tracePt t="3733" x="3781425" y="2070100"/>
          <p14:tracePt t="3749" x="3787775" y="2057400"/>
          <p14:tracePt t="3766" x="3794125" y="2032000"/>
          <p14:tracePt t="3782" x="3808413" y="2017713"/>
          <p14:tracePt t="3799" x="3827463" y="1992313"/>
          <p14:tracePt t="3816" x="3852863" y="1973263"/>
          <p14:tracePt t="3832" x="3873500" y="1958975"/>
          <p14:tracePt t="3849" x="3886200" y="1952625"/>
          <p14:tracePt t="3866" x="3905250" y="1939925"/>
          <p14:tracePt t="3882" x="3919538" y="1939925"/>
          <p14:tracePt t="3899" x="3938588" y="1933575"/>
          <p14:tracePt t="3916" x="3957638" y="1927225"/>
          <p14:tracePt t="3932" x="3963988" y="1927225"/>
          <p14:tracePt t="3949" x="3978275" y="1927225"/>
          <p14:tracePt t="4559" x="3984625" y="1927225"/>
          <p14:tracePt t="4567" x="3997325" y="1927225"/>
          <p14:tracePt t="4575" x="4049713" y="1920875"/>
          <p14:tracePt t="4584" x="4127500" y="1920875"/>
          <p14:tracePt t="4600" x="4213225" y="1920875"/>
          <p14:tracePt t="4617" x="4303713" y="1920875"/>
          <p14:tracePt t="4633" x="4408488" y="1920875"/>
          <p14:tracePt t="4650" x="4513263" y="1912938"/>
          <p14:tracePt t="4666" x="4618038" y="1900238"/>
          <p14:tracePt t="4683" x="4754563" y="1881188"/>
          <p14:tracePt t="4700" x="4878388" y="1868488"/>
          <p14:tracePt t="4716" x="4983163" y="1854200"/>
          <p14:tracePt t="4733" x="5106988" y="1841500"/>
          <p14:tracePt t="4750" x="5199063" y="1828800"/>
          <p14:tracePt t="4766" x="5310188" y="1822450"/>
          <p14:tracePt t="4783" x="5394325" y="1816100"/>
          <p14:tracePt t="4800" x="5467350" y="1803400"/>
          <p14:tracePt t="4816" x="5511800" y="1795463"/>
          <p14:tracePt t="4833" x="5532438" y="1795463"/>
          <p14:tracePt t="4850" x="5538788" y="1795463"/>
          <p14:tracePt t="4866" x="5545138" y="1795463"/>
          <p14:tracePt t="5335" x="5538788" y="1795463"/>
          <p14:tracePt t="5359" x="5532438" y="1795463"/>
          <p14:tracePt t="5383" x="5526088" y="1795463"/>
          <p14:tracePt t="5447" x="5519738" y="1795463"/>
          <p14:tracePt t="5551" x="5511800" y="1795463"/>
          <p14:tracePt t="5623" x="5505450" y="1795463"/>
          <p14:tracePt t="5639" x="5499100" y="1795463"/>
          <p14:tracePt t="5647" x="5486400" y="1795463"/>
          <p14:tracePt t="5655" x="5473700" y="1795463"/>
          <p14:tracePt t="5666" x="5440363" y="1795463"/>
          <p14:tracePt t="5683" x="5402263" y="1795463"/>
          <p14:tracePt t="5699" x="5349875" y="1795463"/>
          <p14:tracePt t="5716" x="5264150" y="1795463"/>
          <p14:tracePt t="5733" x="5186363" y="1795463"/>
          <p14:tracePt t="5749" x="5087938" y="1795463"/>
          <p14:tracePt t="5766" x="4983163" y="1795463"/>
          <p14:tracePt t="5783" x="4846638" y="1795463"/>
          <p14:tracePt t="5799" x="4741863" y="1795463"/>
          <p14:tracePt t="5816" x="4664075" y="1795463"/>
          <p14:tracePt t="5833" x="4591050" y="1795463"/>
          <p14:tracePt t="5849" x="4559300" y="1795463"/>
          <p14:tracePt t="5866" x="4552950" y="1795463"/>
          <p14:tracePt t="5883" x="4552950" y="1803400"/>
          <p14:tracePt t="5899" x="4546600" y="1803400"/>
          <p14:tracePt t="5916" x="4546600" y="1809750"/>
          <p14:tracePt t="5933" x="4546600" y="1816100"/>
          <p14:tracePt t="5949" x="4546600" y="1822450"/>
          <p14:tracePt t="5966" x="4559300" y="1854200"/>
          <p14:tracePt t="5983" x="4572000" y="1881188"/>
          <p14:tracePt t="6000" x="4591050" y="1920875"/>
          <p14:tracePt t="6016" x="4605338" y="1958975"/>
          <p14:tracePt t="6033" x="4605338" y="2005013"/>
          <p14:tracePt t="6049" x="4605338" y="2024063"/>
          <p14:tracePt t="6066" x="4605338" y="2044700"/>
          <p14:tracePt t="6082" x="4597400" y="2057400"/>
          <p14:tracePt t="6099" x="4584700" y="2063750"/>
          <p14:tracePt t="6116" x="4572000" y="2082800"/>
          <p14:tracePt t="6133" x="4546600" y="2116138"/>
          <p14:tracePt t="6149" x="4519613" y="2135188"/>
          <p14:tracePt t="6166" x="4506913" y="2149475"/>
          <p14:tracePt t="6182" x="4487863" y="2155825"/>
          <p14:tracePt t="6879" x="4479925" y="2155825"/>
          <p14:tracePt t="6903" x="4479925" y="2162175"/>
          <p14:tracePt t="6927" x="4473575" y="2162175"/>
          <p14:tracePt t="7055" x="4467225" y="2162175"/>
          <p14:tracePt t="7071" x="4467225" y="2155825"/>
          <p14:tracePt t="7079" x="4460875" y="2155825"/>
          <p14:tracePt t="7103" x="4454525" y="2155825"/>
          <p14:tracePt t="7111" x="4441825" y="2149475"/>
          <p14:tracePt t="7132" x="4414838" y="2149475"/>
          <p14:tracePt t="7132" x="4343400" y="2149475"/>
          <p14:tracePt t="7149" x="4238625" y="2149475"/>
          <p14:tracePt t="7165" x="4121150" y="2141538"/>
          <p14:tracePt t="7182" x="3911600" y="2141538"/>
          <p14:tracePt t="7199" x="3802063" y="2141538"/>
          <p14:tracePt t="7215" x="3697288" y="2141538"/>
          <p14:tracePt t="7232" x="3611563" y="2128838"/>
          <p14:tracePt t="7249" x="3546475" y="2122488"/>
          <p14:tracePt t="7266" x="3500438" y="2109788"/>
          <p14:tracePt t="7282" x="3454400" y="2103438"/>
          <p14:tracePt t="7299" x="3395663" y="2103438"/>
          <p14:tracePt t="7316" x="3324225" y="2103438"/>
          <p14:tracePt t="7332" x="3246438" y="2103438"/>
          <p14:tracePt t="7349" x="3135313" y="2103438"/>
          <p14:tracePt t="7366" x="3043238" y="2103438"/>
          <p14:tracePt t="7383" x="2946400" y="2103438"/>
          <p14:tracePt t="7400" x="2841625" y="2103438"/>
          <p14:tracePt t="7417" x="2762250" y="2103438"/>
          <p14:tracePt t="7433" x="2671763" y="2103438"/>
          <p14:tracePt t="7450" x="2598738" y="2103438"/>
          <p14:tracePt t="7466" x="2501900" y="2109788"/>
          <p14:tracePt t="7483" x="2416175" y="2116138"/>
          <p14:tracePt t="7500" x="2332038" y="2116138"/>
          <p14:tracePt t="7516" x="2246313" y="2116138"/>
          <p14:tracePt t="7533" x="2141538" y="2116138"/>
          <p14:tracePt t="7550" x="2063750" y="2116138"/>
          <p14:tracePt t="7566" x="1992313" y="2116138"/>
          <p14:tracePt t="7583" x="1912938" y="2116138"/>
          <p14:tracePt t="7600" x="1795463" y="2116138"/>
          <p14:tracePt t="7616" x="1724025" y="2116138"/>
          <p14:tracePt t="7633" x="1658938" y="2116138"/>
          <p14:tracePt t="7650" x="1593850" y="2116138"/>
          <p14:tracePt t="7666" x="1528763" y="2116138"/>
          <p14:tracePt t="7683" x="1463675" y="2116138"/>
          <p14:tracePt t="7700" x="1397000" y="2116138"/>
          <p14:tracePt t="7716" x="1352550" y="2116138"/>
          <p14:tracePt t="7733" x="1312863" y="2116138"/>
          <p14:tracePt t="7750" x="1287463" y="2116138"/>
          <p14:tracePt t="7766" x="1279525" y="2116138"/>
          <p14:tracePt t="7912" x="1287463" y="2122488"/>
          <p14:tracePt t="7920" x="1300163" y="2122488"/>
          <p14:tracePt t="7928" x="1319213" y="2122488"/>
          <p14:tracePt t="7939" x="1346200" y="2122488"/>
          <p14:tracePt t="7939" x="1377950" y="2122488"/>
          <p14:tracePt t="7952" x="1423988" y="2122488"/>
          <p14:tracePt t="7960" x="1463675" y="2122488"/>
          <p14:tracePt t="7968" x="1541463" y="2122488"/>
          <p14:tracePt t="7983" x="1619250" y="2122488"/>
          <p14:tracePt t="7999" x="1730375" y="2122488"/>
          <p14:tracePt t="8016" x="1822450" y="2122488"/>
          <p14:tracePt t="8033" x="1900238" y="2122488"/>
          <p14:tracePt t="8049" x="1973263" y="2122488"/>
          <p14:tracePt t="8066" x="2032000" y="2122488"/>
          <p14:tracePt t="8083" x="2090738" y="2122488"/>
          <p14:tracePt t="8099" x="2128838" y="2128838"/>
          <p14:tracePt t="8116" x="2174875" y="2128838"/>
          <p14:tracePt t="8133" x="2227263" y="2135188"/>
          <p14:tracePt t="8149" x="2305050" y="2128838"/>
          <p14:tracePt t="8166" x="2397125" y="2128838"/>
          <p14:tracePt t="8183" x="2474913" y="2128838"/>
          <p14:tracePt t="8199" x="2598738" y="2128838"/>
          <p14:tracePt t="8216" x="2671763" y="2128838"/>
          <p14:tracePt t="8233" x="2743200" y="2128838"/>
          <p14:tracePt t="8249" x="2801938" y="2128838"/>
          <p14:tracePt t="8266" x="2867025" y="2128838"/>
          <p14:tracePt t="8283" x="2913063" y="2128838"/>
          <p14:tracePt t="8299" x="2938463" y="2128838"/>
          <p14:tracePt t="8317" x="2971800" y="2128838"/>
          <p14:tracePt t="8333" x="2978150" y="2128838"/>
          <p14:tracePt t="9136" x="2990850" y="2128838"/>
          <p14:tracePt t="9144" x="2997200" y="2128838"/>
          <p14:tracePt t="9157" x="3017838" y="2128838"/>
          <p14:tracePt t="9160" x="3024188" y="2128838"/>
          <p14:tracePt t="9166" x="3063875" y="2128838"/>
          <p14:tracePt t="9182" x="3116263" y="2128838"/>
          <p14:tracePt t="9199" x="3154363" y="2128838"/>
          <p14:tracePt t="9216" x="3200400" y="2128838"/>
          <p14:tracePt t="9232" x="3246438" y="2128838"/>
          <p14:tracePt t="9249" x="3298825" y="2135188"/>
          <p14:tracePt t="9266" x="3344863" y="2135188"/>
          <p14:tracePt t="9282" x="3395663" y="2135188"/>
          <p14:tracePt t="9299" x="3454400" y="2135188"/>
          <p14:tracePt t="9316" x="3494088" y="2135188"/>
          <p14:tracePt t="9332" x="3533775" y="2135188"/>
          <p14:tracePt t="9349" x="3579813" y="2128838"/>
          <p14:tracePt t="9366" x="3611563" y="2116138"/>
          <p14:tracePt t="9382" x="3632200" y="2109788"/>
          <p14:tracePt t="9399" x="3651250" y="2097088"/>
          <p14:tracePt t="9415" x="3683000" y="2076450"/>
          <p14:tracePt t="9432" x="3697288" y="2057400"/>
          <p14:tracePt t="9449" x="3709988" y="2038350"/>
          <p14:tracePt t="9466" x="3716338" y="1998663"/>
          <p14:tracePt t="9482" x="3716338" y="1973263"/>
          <p14:tracePt t="9499" x="3722688" y="1946275"/>
          <p14:tracePt t="9515" x="3716338" y="1927225"/>
          <p14:tracePt t="9532" x="3709988" y="1906588"/>
          <p14:tracePt t="9549" x="3690938" y="1874838"/>
          <p14:tracePt t="9565" x="3663950" y="1841500"/>
          <p14:tracePt t="9582" x="3644900" y="1809750"/>
          <p14:tracePt t="9599" x="3632200" y="1789113"/>
          <p14:tracePt t="9615" x="3605213" y="1770063"/>
          <p14:tracePt t="9632" x="3579813" y="1763713"/>
          <p14:tracePt t="9649" x="3565525" y="1751013"/>
          <p14:tracePt t="9665" x="3546475" y="1744663"/>
          <p14:tracePt t="9682" x="3513138" y="1730375"/>
          <p14:tracePt t="9699" x="3487738" y="1724025"/>
          <p14:tracePt t="9715" x="3435350" y="1724025"/>
          <p14:tracePt t="9732" x="3357563" y="1717675"/>
          <p14:tracePt t="9749" x="3284538" y="1711325"/>
          <p14:tracePt t="9765" x="3219450" y="1704975"/>
          <p14:tracePt t="9782" x="3175000" y="1704975"/>
          <p14:tracePt t="9799" x="3135313" y="1704975"/>
          <p14:tracePt t="9815" x="3089275" y="1704975"/>
          <p14:tracePt t="9832" x="3070225" y="1711325"/>
          <p14:tracePt t="9849" x="3049588" y="1717675"/>
          <p14:tracePt t="9865" x="3024188" y="1730375"/>
          <p14:tracePt t="9882" x="2997200" y="1751013"/>
          <p14:tracePt t="9899" x="2971800" y="1763713"/>
          <p14:tracePt t="9916" x="2946400" y="1782763"/>
          <p14:tracePt t="9932" x="2913063" y="1809750"/>
          <p14:tracePt t="9949" x="2900363" y="1822450"/>
          <p14:tracePt t="9965" x="2879725" y="1847850"/>
          <p14:tracePt t="9982" x="2867025" y="1862138"/>
          <p14:tracePt t="9998" x="2847975" y="1887538"/>
          <p14:tracePt t="10014" x="2841625" y="1912938"/>
          <p14:tracePt t="10031" x="2841625" y="1927225"/>
          <p14:tracePt t="10048" x="2841625" y="1939925"/>
          <p14:tracePt t="10064" x="2841625" y="1946275"/>
          <p14:tracePt t="10081" x="2841625" y="1958975"/>
          <p14:tracePt t="10098" x="2841625" y="1973263"/>
          <p14:tracePt t="10114" x="2841625" y="1985963"/>
          <p14:tracePt t="10131" x="2841625" y="2011363"/>
          <p14:tracePt t="10148" x="2841625" y="2038350"/>
          <p14:tracePt t="10164" x="2841625" y="2051050"/>
          <p14:tracePt t="10199" x="2841625" y="2057400"/>
          <p14:tracePt t="10223" x="2841625" y="2063750"/>
          <p14:tracePt t="11495" x="2827338" y="2063750"/>
          <p14:tracePt t="11503" x="2820988" y="2070100"/>
          <p14:tracePt t="11514" x="2808288" y="2076450"/>
          <p14:tracePt t="11514" x="2749550" y="2109788"/>
          <p14:tracePt t="11531" x="2665413" y="2181225"/>
          <p14:tracePt t="11547" x="2579688" y="2273300"/>
          <p14:tracePt t="11564" x="2501900" y="2344738"/>
          <p14:tracePt t="11580" x="2416175" y="2462213"/>
          <p14:tracePt t="11597" x="2344738" y="2579688"/>
          <p14:tracePt t="11614" x="2279650" y="2724150"/>
          <p14:tracePt t="11630" x="2208213" y="2946400"/>
          <p14:tracePt t="11647" x="2187575" y="3108325"/>
          <p14:tracePt t="11664" x="2174875" y="3240088"/>
          <p14:tracePt t="11680" x="2162175" y="3370263"/>
          <p14:tracePt t="11697" x="2122488" y="3500438"/>
          <p14:tracePt t="11714" x="2097088" y="3638550"/>
          <p14:tracePt t="11731" x="2044700" y="3775075"/>
          <p14:tracePt t="11747" x="2005013" y="3905250"/>
          <p14:tracePt t="11764" x="1958975" y="4030663"/>
          <p14:tracePt t="11780" x="1906588" y="4160838"/>
          <p14:tracePt t="11797" x="1828800" y="4271963"/>
          <p14:tracePt t="11814" x="1757363" y="4368800"/>
          <p14:tracePt t="11830" x="1658938" y="4467225"/>
          <p14:tracePt t="11847" x="1612900" y="4525963"/>
          <p14:tracePt t="11864" x="1587500" y="4546600"/>
          <p14:tracePt t="11880" x="1560513" y="4565650"/>
          <p14:tracePt t="11897" x="1528763" y="4565650"/>
          <p14:tracePt t="11914" x="1476375" y="4572000"/>
          <p14:tracePt t="11930" x="1411288" y="4578350"/>
          <p14:tracePt t="11947" x="1352550" y="4578350"/>
          <p14:tracePt t="11964" x="1279525" y="4584700"/>
          <p14:tracePt t="11980" x="1227138" y="4591050"/>
          <p14:tracePt t="11997" x="1189038" y="4591050"/>
          <p14:tracePt t="12014" x="1162050" y="4605338"/>
          <p14:tracePt t="12030" x="1149350" y="4611688"/>
          <p14:tracePt t="12047" x="1143000" y="4611688"/>
          <p14:tracePt t="12143" x="1136650" y="4611688"/>
          <p14:tracePt t="12151" x="1136650" y="4605338"/>
          <p14:tracePt t="12231" x="1143000" y="4605338"/>
          <p14:tracePt t="12239" x="1143000" y="4597400"/>
          <p14:tracePt t="12246" x="1136650" y="4597400"/>
          <p14:tracePt t="12271" x="1136650" y="4591050"/>
          <p14:tracePt t="14430" x="1143000" y="4591050"/>
          <p14:tracePt t="14446" x="1149350" y="4591050"/>
          <p14:tracePt t="14462" x="1176338" y="4591050"/>
          <p14:tracePt t="14470" x="1182688" y="4591050"/>
          <p14:tracePt t="14471" x="1189038" y="4591050"/>
          <p14:tracePt t="14480" x="1220788" y="4591050"/>
          <p14:tracePt t="14496" x="1260475" y="4591050"/>
          <p14:tracePt t="14513" x="1306513" y="4591050"/>
          <p14:tracePt t="14529" x="1352550" y="4591050"/>
          <p14:tracePt t="14546" x="1417638" y="4591050"/>
          <p14:tracePt t="14563" x="1508125" y="4591050"/>
          <p14:tracePt t="14579" x="1633538" y="4591050"/>
          <p14:tracePt t="14596" x="1763713" y="4591050"/>
          <p14:tracePt t="14612" x="1912938" y="4584700"/>
          <p14:tracePt t="14629" x="2090738" y="4584700"/>
          <p14:tracePt t="14646" x="2397125" y="4565650"/>
          <p14:tracePt t="14663" x="2638425" y="4513263"/>
          <p14:tracePt t="14679" x="2879725" y="4460875"/>
          <p14:tracePt t="14696" x="3055938" y="4427538"/>
          <p14:tracePt t="14712" x="3225800" y="4383088"/>
          <p14:tracePt t="14729" x="3376613" y="4324350"/>
          <p14:tracePt t="14746" x="3500438" y="4251325"/>
          <p14:tracePt t="14762" x="3611563" y="4167188"/>
          <p14:tracePt t="14779" x="3697288" y="4089400"/>
          <p14:tracePt t="14796" x="3768725" y="3997325"/>
          <p14:tracePt t="14812" x="3808413" y="3905250"/>
          <p14:tracePt t="14829" x="3821113" y="3808413"/>
          <p14:tracePt t="14846" x="3808413" y="3651250"/>
          <p14:tracePt t="14862" x="3781425" y="3540125"/>
          <p14:tracePt t="14879" x="3741738" y="3435350"/>
          <p14:tracePt t="14896" x="3683000" y="3336925"/>
          <p14:tracePt t="14913" x="3592513" y="3240088"/>
          <p14:tracePt t="14929" x="3506788" y="3148013"/>
          <p14:tracePt t="14946" x="3409950" y="3049588"/>
          <p14:tracePt t="14962" x="3324225" y="2978150"/>
          <p14:tracePt t="14979" x="3233738" y="2919413"/>
          <p14:tracePt t="14996" x="3141663" y="2854325"/>
          <p14:tracePt t="15012" x="3036888" y="2808288"/>
          <p14:tracePt t="15029" x="2946400" y="2768600"/>
          <p14:tracePt t="15046" x="2841625" y="2743200"/>
          <p14:tracePt t="15062" x="2665413" y="2709863"/>
          <p14:tracePt t="15079" x="2547938" y="2684463"/>
          <p14:tracePt t="15096" x="2422525" y="2665413"/>
          <p14:tracePt t="15112" x="2298700" y="2651125"/>
          <p14:tracePt t="15129" x="2187575" y="2638425"/>
          <p14:tracePt t="15146" x="2076450" y="2625725"/>
          <p14:tracePt t="15162" x="1998663" y="2625725"/>
          <p14:tracePt t="15179" x="1920875" y="2625725"/>
          <p14:tracePt t="15196" x="1854200" y="2619375"/>
          <p14:tracePt t="15212" x="1795463" y="2619375"/>
          <p14:tracePt t="15229" x="1744663" y="2619375"/>
          <p14:tracePt t="15246" x="1692275" y="2613025"/>
          <p14:tracePt t="15262" x="1639888" y="2606675"/>
          <p14:tracePt t="15279" x="1619250" y="2606675"/>
          <p14:tracePt t="15295" x="1606550" y="2598738"/>
          <p14:tracePt t="15312" x="1600200" y="2598738"/>
          <p14:tracePt t="16350" x="1612900" y="2598738"/>
          <p14:tracePt t="16358" x="1619250" y="2598738"/>
          <p14:tracePt t="16366" x="1625600" y="2598738"/>
          <p14:tracePt t="16374" x="1639888" y="2598738"/>
          <p14:tracePt t="16382" x="1658938" y="2598738"/>
          <p14:tracePt t="16395" x="1684338" y="2598738"/>
          <p14:tracePt t="16412" x="1692275" y="2598738"/>
          <p14:tracePt t="16428" x="1711325" y="2598738"/>
          <p14:tracePt t="16445" x="1717675" y="2592388"/>
          <p14:tracePt t="16462" x="1730375" y="2592388"/>
          <p14:tracePt t="16479" x="1744663" y="2592388"/>
          <p14:tracePt t="16495" x="1757363" y="2592388"/>
          <p14:tracePt t="16512" x="1770063" y="2592388"/>
          <p14:tracePt t="16528" x="1789113" y="2592388"/>
          <p14:tracePt t="16545" x="1809750" y="2592388"/>
          <p14:tracePt t="16562" x="1835150" y="2592388"/>
          <p14:tracePt t="16578" x="1874838" y="2592388"/>
          <p14:tracePt t="16595" x="1927225" y="2592388"/>
          <p14:tracePt t="16612" x="1979613" y="2592388"/>
          <p14:tracePt t="16628" x="2051050" y="2592388"/>
          <p14:tracePt t="16645" x="2122488" y="2592388"/>
          <p14:tracePt t="16662" x="2246313" y="2592388"/>
          <p14:tracePt t="16678" x="2305050" y="2592388"/>
          <p14:tracePt t="16695" x="2370138" y="2592388"/>
          <p14:tracePt t="16712" x="2422525" y="2592388"/>
          <p14:tracePt t="16729" x="2489200" y="2592388"/>
          <p14:tracePt t="16746" x="2547938" y="2592388"/>
          <p14:tracePt t="16762" x="2619375" y="2592388"/>
          <p14:tracePt t="16779" x="2678113" y="2592388"/>
          <p14:tracePt t="16795" x="2749550" y="2592388"/>
          <p14:tracePt t="16812" x="2820988" y="2592388"/>
          <p14:tracePt t="16829" x="2867025" y="2586038"/>
          <p14:tracePt t="16845" x="2900363" y="2586038"/>
          <p14:tracePt t="16862" x="2906713" y="2586038"/>
          <p14:tracePt t="16966" x="2900363" y="2586038"/>
          <p14:tracePt t="16974" x="2894013" y="2586038"/>
          <p14:tracePt t="16982" x="2879725" y="2586038"/>
          <p14:tracePt t="16995" x="2841625" y="2586038"/>
          <p14:tracePt t="17012" x="2795588" y="2586038"/>
          <p14:tracePt t="17028" x="2743200" y="2586038"/>
          <p14:tracePt t="17045" x="2678113" y="2586038"/>
          <p14:tracePt t="17062" x="2547938" y="2586038"/>
          <p14:tracePt t="17078" x="2455863" y="2586038"/>
          <p14:tracePt t="17095" x="2390775" y="2586038"/>
          <p14:tracePt t="17111" x="2298700" y="2586038"/>
          <p14:tracePt t="17128" x="2201863" y="2586038"/>
          <p14:tracePt t="17145" x="2109788" y="2586038"/>
          <p14:tracePt t="17161" x="2011363" y="2586038"/>
          <p14:tracePt t="17178" x="1912938" y="2586038"/>
          <p14:tracePt t="17195" x="1828800" y="2586038"/>
          <p14:tracePt t="17211" x="1757363" y="2586038"/>
          <p14:tracePt t="17228" x="1684338" y="2586038"/>
          <p14:tracePt t="17245" x="1639888" y="2586038"/>
          <p14:tracePt t="17261" x="1612900" y="2586038"/>
          <p14:tracePt t="17278" x="1593850" y="2586038"/>
          <p14:tracePt t="17295" x="1587500" y="2586038"/>
          <p14:tracePt t="18566" x="1593850" y="2592388"/>
          <p14:tracePt t="18574" x="1600200" y="2613025"/>
          <p14:tracePt t="18582" x="1619250" y="2625725"/>
          <p14:tracePt t="18594" x="1639888" y="2644775"/>
          <p14:tracePt t="18598" x="1677988" y="2671763"/>
          <p14:tracePt t="18611" x="1730375" y="2697163"/>
          <p14:tracePt t="18628" x="1770063" y="2730500"/>
          <p14:tracePt t="18644" x="1803400" y="2749550"/>
          <p14:tracePt t="18661" x="1822450" y="2762250"/>
          <p14:tracePt t="18678" x="1862138" y="2782888"/>
          <p14:tracePt t="18694" x="1893888" y="2789238"/>
          <p14:tracePt t="18711" x="1939925" y="2820988"/>
          <p14:tracePt t="18727" x="1985963" y="2854325"/>
          <p14:tracePt t="18744" x="2051050" y="2879725"/>
          <p14:tracePt t="18761" x="2090738" y="2906713"/>
          <p14:tracePt t="18778" x="2122488" y="2925763"/>
          <p14:tracePt t="18794" x="2122488" y="2938463"/>
          <p14:tracePt t="18811" x="2128838" y="2946400"/>
          <p14:tracePt t="18878" x="2116138" y="2959100"/>
          <p14:tracePt t="18894" x="2103438" y="2965450"/>
          <p14:tracePt t="18902" x="2097088" y="2978150"/>
          <p14:tracePt t="18910" x="2082800" y="2984500"/>
          <p14:tracePt t="18918" x="2044700" y="2990850"/>
          <p14:tracePt t="18932" x="1985963" y="2997200"/>
          <p14:tracePt t="18944" x="1933575" y="2997200"/>
          <p14:tracePt t="18961" x="1887538" y="3005138"/>
          <p14:tracePt t="18977" x="1862138" y="3011488"/>
          <p14:tracePt t="18994" x="1854200" y="3011488"/>
          <p14:tracePt t="19086" x="1862138" y="3011488"/>
          <p14:tracePt t="19094" x="1881188" y="3011488"/>
          <p14:tracePt t="19111" x="1927225" y="3011488"/>
          <p14:tracePt t="19111" x="1998663" y="3011488"/>
          <p14:tracePt t="19127" x="2103438" y="3017838"/>
          <p14:tracePt t="19144" x="2220913" y="3017838"/>
          <p14:tracePt t="19161" x="2311400" y="3017838"/>
          <p14:tracePt t="19177" x="2384425" y="3017838"/>
          <p14:tracePt t="19194" x="2449513" y="3017838"/>
          <p14:tracePt t="19211" x="2495550" y="3017838"/>
          <p14:tracePt t="19227" x="2527300" y="3017838"/>
          <p14:tracePt t="19244" x="2554288" y="3017838"/>
          <p14:tracePt t="19261" x="2586038" y="3017838"/>
          <p14:tracePt t="19277" x="2625725" y="3017838"/>
          <p14:tracePt t="19294" x="2684463" y="3017838"/>
          <p14:tracePt t="19311" x="2724150" y="3017838"/>
          <p14:tracePt t="19327" x="2762250" y="3017838"/>
          <p14:tracePt t="19344" x="2789238" y="3017838"/>
          <p14:tracePt t="19361" x="2814638" y="3024188"/>
          <p14:tracePt t="19377" x="2835275" y="3024188"/>
          <p14:tracePt t="19394" x="2860675" y="3024188"/>
          <p14:tracePt t="19411" x="2894013" y="3024188"/>
          <p14:tracePt t="19427" x="2919413" y="3024188"/>
          <p14:tracePt t="19444" x="2938463" y="3030538"/>
          <p14:tracePt t="19461" x="2952750" y="3030538"/>
          <p14:tracePt t="19477" x="2965450" y="3030538"/>
          <p14:tracePt t="19494" x="2971800" y="3030538"/>
          <p14:tracePt t="19582" x="2952750" y="3030538"/>
          <p14:tracePt t="19590" x="2919413" y="3030538"/>
          <p14:tracePt t="19592" x="2873375" y="3030538"/>
          <p14:tracePt t="19611" x="2814638" y="3030538"/>
          <p14:tracePt t="19611" x="2684463" y="3011488"/>
          <p14:tracePt t="19627" x="2533650" y="3011488"/>
          <p14:tracePt t="19644" x="2403475" y="3011488"/>
          <p14:tracePt t="19660" x="2305050" y="3011488"/>
          <p14:tracePt t="19677" x="2266950" y="3011488"/>
          <p14:tracePt t="19694" x="2260600" y="3011488"/>
          <p14:tracePt t="19750" x="2266950" y="3011488"/>
          <p14:tracePt t="19758" x="2279650" y="3011488"/>
          <p14:tracePt t="19768" x="2305050" y="3011488"/>
          <p14:tracePt t="19768" x="2338388" y="3011488"/>
          <p14:tracePt t="19782" x="2422525" y="3011488"/>
          <p14:tracePt t="19794" x="2554288" y="3017838"/>
          <p14:tracePt t="19810" x="2724150" y="3030538"/>
          <p14:tracePt t="19827" x="2867025" y="3043238"/>
          <p14:tracePt t="19844" x="2997200" y="3076575"/>
          <p14:tracePt t="19860" x="3082925" y="3089275"/>
          <p14:tracePt t="19877" x="3116263" y="3095625"/>
          <p14:tracePt t="20254" x="3108325" y="3095625"/>
          <p14:tracePt t="20262" x="3089275" y="3101975"/>
          <p14:tracePt t="20270" x="3070225" y="3101975"/>
          <p14:tracePt t="20278" x="3024188" y="3108325"/>
          <p14:tracePt t="20294" x="2879725" y="3128963"/>
          <p14:tracePt t="20310" x="2755900" y="3154363"/>
          <p14:tracePt t="20327" x="2632075" y="3160713"/>
          <p14:tracePt t="20344" x="2468563" y="3175000"/>
          <p14:tracePt t="20360" x="2305050" y="3181350"/>
          <p14:tracePt t="20377" x="2135188" y="3181350"/>
          <p14:tracePt t="20394" x="1992313" y="3194050"/>
          <p14:tracePt t="20410" x="1868488" y="3194050"/>
          <p14:tracePt t="20427" x="1770063" y="3219450"/>
          <p14:tracePt t="20443" x="1692275" y="3233738"/>
          <p14:tracePt t="20460" x="1658938" y="3246438"/>
          <p14:tracePt t="20477" x="1646238" y="3246438"/>
          <p14:tracePt t="20806" x="1646238" y="3252788"/>
          <p14:tracePt t="20822" x="1646238" y="3265488"/>
          <p14:tracePt t="20830" x="1646238" y="3278188"/>
          <p14:tracePt t="20852" x="1646238" y="3292475"/>
          <p14:tracePt t="20860" x="1646238" y="3298825"/>
          <p14:tracePt t="20860" x="1646238" y="3311525"/>
          <p14:tracePt t="20877" x="1646238" y="3324225"/>
          <p14:tracePt t="21078" x="1652588" y="3324225"/>
          <p14:tracePt t="21142" x="1658938" y="3324225"/>
          <p14:tracePt t="21262" x="1665288" y="3324225"/>
          <p14:tracePt t="21278" x="1671638" y="3324225"/>
          <p14:tracePt t="21286" x="1677988" y="3324225"/>
          <p14:tracePt t="21294" x="1684338" y="3324225"/>
          <p14:tracePt t="21310" x="1698625" y="3324225"/>
          <p14:tracePt t="21311" x="1730375" y="3324225"/>
          <p14:tracePt t="21327" x="1763713" y="3324225"/>
          <p14:tracePt t="21343" x="1809750" y="3324225"/>
          <p14:tracePt t="21360" x="1868488" y="3324225"/>
          <p14:tracePt t="21377" x="1933575" y="3324225"/>
          <p14:tracePt t="21393" x="2011363" y="3324225"/>
          <p14:tracePt t="21410" x="2109788" y="3324225"/>
          <p14:tracePt t="21426" x="2214563" y="3324225"/>
          <p14:tracePt t="21443" x="2325688" y="3324225"/>
          <p14:tracePt t="21460" x="2436813" y="3324225"/>
          <p14:tracePt t="21477" x="2560638" y="3324225"/>
          <p14:tracePt t="21493" x="2671763" y="3324225"/>
          <p14:tracePt t="21510" x="2835275" y="3324225"/>
          <p14:tracePt t="21526" x="2925763" y="3324225"/>
          <p14:tracePt t="21543" x="3017838" y="3324225"/>
          <p14:tracePt t="21560" x="3095625" y="3324225"/>
          <p14:tracePt t="21576" x="3175000" y="3324225"/>
          <p14:tracePt t="21593" x="3252788" y="3324225"/>
          <p14:tracePt t="21610" x="3330575" y="3324225"/>
          <p14:tracePt t="21626" x="3409950" y="3324225"/>
          <p14:tracePt t="21643" x="3468688" y="3324225"/>
          <p14:tracePt t="21660" x="3527425" y="3330575"/>
          <p14:tracePt t="21676" x="3586163" y="3330575"/>
          <p14:tracePt t="21693" x="3638550" y="3336925"/>
          <p14:tracePt t="21710" x="3741738" y="3336925"/>
          <p14:tracePt t="21726" x="3833813" y="3336925"/>
          <p14:tracePt t="21743" x="3905250" y="3336925"/>
          <p14:tracePt t="21760" x="3984625" y="3336925"/>
          <p14:tracePt t="21776" x="4043363" y="3344863"/>
          <p14:tracePt t="21793" x="4102100" y="3344863"/>
          <p14:tracePt t="21810" x="4127500" y="3344863"/>
          <p14:tracePt t="21826" x="4133850" y="3344863"/>
          <p14:tracePt t="21843" x="4140200" y="3344863"/>
          <p14:tracePt t="22230" x="4133850" y="3344863"/>
          <p14:tracePt t="22246" x="4127500" y="3344863"/>
          <p14:tracePt t="22262" x="4121150" y="3344863"/>
          <p14:tracePt t="22271" x="4108450" y="3344863"/>
          <p14:tracePt t="22278" x="4102100" y="3344863"/>
          <p14:tracePt t="22286" x="4089400" y="3344863"/>
          <p14:tracePt t="22294" x="4056063" y="3344863"/>
          <p14:tracePt t="22310" x="3957638" y="3344863"/>
          <p14:tracePt t="22326" x="3873500" y="3344863"/>
          <p14:tracePt t="22343" x="3768725" y="3344863"/>
          <p14:tracePt t="22359" x="3644900" y="3344863"/>
          <p14:tracePt t="22376" x="3506788" y="3351213"/>
          <p14:tracePt t="22393" x="3357563" y="3351213"/>
          <p14:tracePt t="22409" x="3194050" y="3351213"/>
          <p14:tracePt t="22426" x="3030538" y="3351213"/>
          <p14:tracePt t="22443" x="2879725" y="3351213"/>
          <p14:tracePt t="22459" x="2782888" y="3351213"/>
          <p14:tracePt t="22476" x="2690813" y="3351213"/>
          <p14:tracePt t="22493" x="2625725" y="3351213"/>
          <p14:tracePt t="22509" x="2592388" y="3351213"/>
          <p14:tracePt t="22638" x="2598738" y="3351213"/>
          <p14:tracePt t="22646" x="2606675" y="3351213"/>
          <p14:tracePt t="22654" x="2625725" y="3351213"/>
          <p14:tracePt t="22661" x="2671763" y="3351213"/>
          <p14:tracePt t="22676" x="2736850" y="3351213"/>
          <p14:tracePt t="22693" x="2820988" y="3351213"/>
          <p14:tracePt t="22709" x="2978150" y="3351213"/>
          <p14:tracePt t="22726" x="3095625" y="3357563"/>
          <p14:tracePt t="22743" x="3200400" y="3357563"/>
          <p14:tracePt t="22759" x="3284538" y="3357563"/>
          <p14:tracePt t="22776" x="3357563" y="3357563"/>
          <p14:tracePt t="22793" x="3409950" y="3357563"/>
          <p14:tracePt t="22809" x="3454400" y="3357563"/>
          <p14:tracePt t="22826" x="3494088" y="3357563"/>
          <p14:tracePt t="22843" x="3527425" y="3357563"/>
          <p14:tracePt t="22859" x="3565525" y="3357563"/>
          <p14:tracePt t="22876" x="3598863" y="3357563"/>
          <p14:tracePt t="22893" x="3624263" y="3357563"/>
          <p14:tracePt t="22909" x="3657600" y="3357563"/>
          <p14:tracePt t="22926" x="3683000" y="3357563"/>
          <p14:tracePt t="22942" x="3697288" y="3357563"/>
          <p14:tracePt t="23286" x="3709988" y="3357563"/>
          <p14:tracePt t="23294" x="3722688" y="3357563"/>
          <p14:tracePt t="23305" x="3741738" y="3357563"/>
          <p14:tracePt t="23310" x="3756025" y="3357563"/>
          <p14:tracePt t="23318" x="3768725" y="3357563"/>
          <p14:tracePt t="23326" x="3821113" y="3357563"/>
          <p14:tracePt t="23342" x="3860800" y="3357563"/>
          <p14:tracePt t="23359" x="3905250" y="3357563"/>
          <p14:tracePt t="23376" x="3951288" y="3357563"/>
          <p14:tracePt t="23392" x="3984625" y="3357563"/>
          <p14:tracePt t="23409" x="4010025" y="3357563"/>
          <p14:tracePt t="23426" x="4022725" y="3357563"/>
          <p14:tracePt t="23442" x="4030663" y="3357563"/>
          <p14:tracePt t="23459" x="4043363" y="3357563"/>
          <p14:tracePt t="23476" x="4049713" y="3357563"/>
          <p14:tracePt t="23492" x="4056063" y="3357563"/>
          <p14:tracePt t="23509" x="4062413" y="3357563"/>
          <p14:tracePt t="23742" x="4056063" y="3357563"/>
          <p14:tracePt t="23758" x="4049713" y="3357563"/>
          <p14:tracePt t="23774" x="4043363" y="3357563"/>
          <p14:tracePt t="23782" x="4043363" y="3363913"/>
          <p14:tracePt t="23798" x="4037013" y="3363913"/>
          <p14:tracePt t="23822" x="4030663" y="3370263"/>
          <p14:tracePt t="23830" x="4022725" y="3370263"/>
          <p14:tracePt t="23838" x="4022725" y="3376613"/>
          <p14:tracePt t="23846" x="4016375" y="3376613"/>
          <p14:tracePt t="23859" x="4010025" y="3376613"/>
          <p14:tracePt t="23902" x="3997325" y="3382963"/>
          <p14:tracePt t="23926" x="3997325" y="3389313"/>
          <p14:tracePt t="23939" x="3990975" y="3389313"/>
          <p14:tracePt t="23942" x="3990975" y="3395663"/>
          <p14:tracePt t="23948" x="3990975" y="3403600"/>
          <p14:tracePt t="23959" x="3990975" y="3422650"/>
          <p14:tracePt t="23975" x="3990975" y="3462338"/>
          <p14:tracePt t="23992" x="4003675" y="3494088"/>
          <p14:tracePt t="24009" x="4010025" y="3533775"/>
          <p14:tracePt t="24025" x="4016375" y="3579813"/>
          <p14:tracePt t="24042" x="4016375" y="3644900"/>
          <p14:tracePt t="24059" x="4016375" y="3697288"/>
          <p14:tracePt t="24075" x="4022725" y="3735388"/>
          <p14:tracePt t="24092" x="4016375" y="3794125"/>
          <p14:tracePt t="24109" x="4016375" y="3833813"/>
          <p14:tracePt t="24125" x="3990975" y="3886200"/>
          <p14:tracePt t="24142" x="3951288" y="3938588"/>
          <p14:tracePt t="24159" x="3911600" y="3984625"/>
          <p14:tracePt t="24175" x="3867150" y="4043363"/>
          <p14:tracePt t="24192" x="3814763" y="4075113"/>
          <p14:tracePt t="24209" x="3762375" y="4095750"/>
          <p14:tracePt t="24225" x="3651250" y="4114800"/>
          <p14:tracePt t="24242" x="3579813" y="4127500"/>
          <p14:tracePt t="24259" x="3475038" y="4133850"/>
          <p14:tracePt t="24275" x="3363913" y="4140200"/>
          <p14:tracePt t="24292" x="3259138" y="4140200"/>
          <p14:tracePt t="24309" x="3128963" y="4140200"/>
          <p14:tracePt t="24325" x="2959100" y="4140200"/>
          <p14:tracePt t="24342" x="2854325" y="4140200"/>
          <p14:tracePt t="24359" x="2755900" y="4140200"/>
          <p14:tracePt t="24375" x="2671763" y="4127500"/>
          <p14:tracePt t="24392" x="2613025" y="4114800"/>
          <p14:tracePt t="24409" x="2573338" y="4102100"/>
          <p14:tracePt t="24425" x="2566988" y="4102100"/>
          <p14:tracePt t="25911" x="2560638" y="4102100"/>
          <p14:tracePt t="25919" x="2554288" y="4108450"/>
          <p14:tracePt t="25927" x="2514600" y="4148138"/>
          <p14:tracePt t="25943" x="2468563" y="4186238"/>
          <p14:tracePt t="25959" x="2384425" y="4219575"/>
          <p14:tracePt t="25976" x="2298700" y="4238625"/>
          <p14:tracePt t="25992" x="2239963" y="4238625"/>
          <p14:tracePt t="26009" x="2141538" y="4238625"/>
          <p14:tracePt t="26026" x="2038350" y="4225925"/>
          <p14:tracePt t="26043" x="1887538" y="4198938"/>
          <p14:tracePt t="26059" x="1692275" y="4148138"/>
          <p14:tracePt t="26076" x="1489075" y="4102100"/>
          <p14:tracePt t="26092" x="1279525" y="4049713"/>
          <p14:tracePt t="26109" x="1096963" y="3990975"/>
          <p14:tracePt t="26126" x="901700" y="3898900"/>
          <p14:tracePt t="26142" x="646113" y="3756025"/>
          <p14:tracePt t="26159" x="522288" y="3644900"/>
          <p14:tracePt t="26176" x="417513" y="3513138"/>
          <p14:tracePt t="26192" x="339725" y="3370263"/>
          <p14:tracePt t="26209" x="312738" y="3219450"/>
          <p14:tracePt t="26226" x="306388" y="3043238"/>
          <p14:tracePt t="26242" x="300038" y="2867025"/>
          <p14:tracePt t="26259" x="306388" y="2690813"/>
          <p14:tracePt t="26276" x="339725" y="2547938"/>
          <p14:tracePt t="26292" x="398463" y="2422525"/>
          <p14:tracePt t="26309" x="457200" y="2332038"/>
          <p14:tracePt t="26326" x="528638" y="2260600"/>
          <p14:tracePt t="26342" x="627063" y="2181225"/>
          <p14:tracePt t="26359" x="711200" y="2122488"/>
          <p14:tracePt t="26376" x="796925" y="2090738"/>
          <p14:tracePt t="26392" x="901700" y="2070100"/>
          <p14:tracePt t="26409" x="1006475" y="2070100"/>
          <p14:tracePt t="26425" x="1123950" y="2070100"/>
          <p14:tracePt t="26442" x="1214438" y="2090738"/>
          <p14:tracePt t="26459" x="1312863" y="2141538"/>
          <p14:tracePt t="26475" x="1417638" y="2193925"/>
          <p14:tracePt t="26492" x="1508125" y="2286000"/>
          <p14:tracePt t="26509" x="1593850" y="2384425"/>
          <p14:tracePt t="26525" x="1665288" y="2495550"/>
          <p14:tracePt t="26542" x="1763713" y="2703513"/>
          <p14:tracePt t="26559" x="1770063" y="2835275"/>
          <p14:tracePt t="26575" x="1782763" y="2984500"/>
          <p14:tracePt t="26592" x="1782763" y="3141663"/>
          <p14:tracePt t="26609" x="1776413" y="3278188"/>
          <p14:tracePt t="26626" x="1776413" y="3403600"/>
          <p14:tracePt t="26642" x="1751013" y="3521075"/>
          <p14:tracePt t="26659" x="1692275" y="3624263"/>
          <p14:tracePt t="26675" x="1619250" y="3716338"/>
          <p14:tracePt t="26692" x="1547813" y="3814763"/>
          <p14:tracePt t="26709" x="1463675" y="3892550"/>
          <p14:tracePt t="26725" x="1377950" y="3984625"/>
          <p14:tracePt t="26742" x="1220788" y="4095750"/>
          <p14:tracePt t="26759" x="1109663" y="4167188"/>
          <p14:tracePt t="26775" x="1012825" y="4198938"/>
          <p14:tracePt t="26792" x="939800" y="4219575"/>
          <p14:tracePt t="26809" x="855663" y="4219575"/>
          <p14:tracePt t="26825" x="763588" y="4198938"/>
          <p14:tracePt t="26842" x="646113" y="4140200"/>
          <p14:tracePt t="26859" x="503238" y="4037013"/>
          <p14:tracePt t="26875" x="373063" y="3905250"/>
          <p14:tracePt t="26892" x="222250" y="3781425"/>
          <p14:tracePt t="26909" x="130175" y="3683000"/>
          <p14:tracePt t="26926" x="71438" y="3592513"/>
          <p14:tracePt t="26942" x="58738" y="3506788"/>
          <p14:tracePt t="26942" x="58738" y="3468688"/>
          <p14:tracePt t="26959" x="58738" y="3351213"/>
          <p14:tracePt t="26975" x="98425" y="3225800"/>
          <p14:tracePt t="26992" x="176213" y="3116263"/>
          <p14:tracePt t="27009" x="268288" y="3005138"/>
          <p14:tracePt t="27025" x="373063" y="2887663"/>
          <p14:tracePt t="27042" x="450850" y="2768600"/>
          <p14:tracePt t="27059" x="534988" y="2697163"/>
          <p14:tracePt t="27075" x="608013" y="2638425"/>
          <p14:tracePt t="27092" x="666750" y="2598738"/>
          <p14:tracePt t="27109" x="738188" y="2554288"/>
          <p14:tracePt t="27125" x="822325" y="2520950"/>
          <p14:tracePt t="27142" x="927100" y="2508250"/>
          <p14:tracePt t="27159" x="1103313" y="2495550"/>
          <p14:tracePt t="27175" x="1235075" y="2495550"/>
          <p14:tracePt t="27192" x="1365250" y="2501900"/>
          <p14:tracePt t="27209" x="1482725" y="2514600"/>
          <p14:tracePt t="27225" x="1581150" y="2554288"/>
          <p14:tracePt t="27242" x="1652588" y="2613025"/>
          <p14:tracePt t="27258" x="1717675" y="2684463"/>
          <p14:tracePt t="27275" x="1770063" y="2795588"/>
          <p14:tracePt t="27292" x="1795463" y="2952750"/>
          <p14:tracePt t="27308" x="1835150" y="3122613"/>
          <p14:tracePt t="27325" x="1847850" y="3292475"/>
          <p14:tracePt t="27342" x="1874838" y="3468688"/>
          <p14:tracePt t="27358" x="1887538" y="3683000"/>
          <p14:tracePt t="27375" x="1887538" y="3794125"/>
          <p14:tracePt t="27392" x="1887538" y="3898900"/>
          <p14:tracePt t="27408" x="1874838" y="3990975"/>
          <p14:tracePt t="27425" x="1841500" y="4075113"/>
          <p14:tracePt t="27442" x="1776413" y="4154488"/>
          <p14:tracePt t="27458" x="1711325" y="4232275"/>
          <p14:tracePt t="27475" x="1639888" y="4303713"/>
          <p14:tracePt t="27492" x="1566863" y="4362450"/>
          <p14:tracePt t="27508" x="1482725" y="4427538"/>
          <p14:tracePt t="27525" x="1390650" y="4467225"/>
          <p14:tracePt t="27542" x="1306513" y="4479925"/>
          <p14:tracePt t="27558" x="1162050" y="4479925"/>
          <p14:tracePt t="27575" x="1050925" y="4479925"/>
          <p14:tracePt t="27592" x="901700" y="4441825"/>
          <p14:tracePt t="27608" x="719138" y="4383088"/>
          <p14:tracePt t="27625" x="561975" y="4324350"/>
          <p14:tracePt t="27642" x="417513" y="4278313"/>
          <p14:tracePt t="27658" x="306388" y="4225925"/>
          <p14:tracePt t="27675" x="247650" y="4160838"/>
          <p14:tracePt t="27692" x="182563" y="4095750"/>
          <p14:tracePt t="27709" x="144463" y="4016375"/>
          <p14:tracePt t="27725" x="144463" y="3925888"/>
          <p14:tracePt t="27742" x="144463" y="3808413"/>
          <p14:tracePt t="27758" x="188913" y="3624263"/>
          <p14:tracePt t="27775" x="241300" y="3494088"/>
          <p14:tracePt t="27792" x="293688" y="3357563"/>
          <p14:tracePt t="27808" x="352425" y="3233738"/>
          <p14:tracePt t="27825" x="404813" y="3116263"/>
          <p14:tracePt t="27842" x="457200" y="3024188"/>
          <p14:tracePt t="27858" x="522288" y="2946400"/>
          <p14:tracePt t="27875" x="581025" y="2873375"/>
          <p14:tracePt t="27892" x="639763" y="2801938"/>
          <p14:tracePt t="27908" x="704850" y="2749550"/>
          <p14:tracePt t="27925" x="757238" y="2684463"/>
          <p14:tracePt t="27942" x="822325" y="2632075"/>
          <p14:tracePt t="27958" x="954088" y="2566988"/>
          <p14:tracePt t="27975" x="1038225" y="2533650"/>
          <p14:tracePt t="27991" x="1143000" y="2527300"/>
          <p14:tracePt t="28008" x="1241425" y="2527300"/>
          <p14:tracePt t="28025" x="1352550" y="2527300"/>
          <p14:tracePt t="28042" x="1455738" y="2560638"/>
          <p14:tracePt t="28058" x="1560513" y="2619375"/>
          <p14:tracePt t="28075" x="1646238" y="2703513"/>
          <p14:tracePt t="28091" x="1724025" y="2776538"/>
          <p14:tracePt t="28108" x="1803400" y="2854325"/>
          <p14:tracePt t="28125" x="1868488" y="2913063"/>
          <p14:tracePt t="28141" x="1912938" y="2959100"/>
          <p14:tracePt t="28158" x="1939925" y="2990850"/>
          <p14:tracePt t="28895" x="1946275" y="2984500"/>
          <p14:tracePt t="28911" x="1946275" y="2978150"/>
          <p14:tracePt t="28919" x="1952625" y="2978150"/>
          <p14:tracePt t="28927" x="1952625" y="2971800"/>
          <p14:tracePt t="28941" x="1965325" y="2971800"/>
          <p14:tracePt t="28941" x="1992313" y="2952750"/>
          <p14:tracePt t="28958" x="2024063" y="2919413"/>
          <p14:tracePt t="28975" x="2116138" y="2847975"/>
          <p14:tracePt t="28991" x="2187575" y="2795588"/>
          <p14:tracePt t="29008" x="2298700" y="2736850"/>
          <p14:tracePt t="29024" x="2409825" y="2678113"/>
          <p14:tracePt t="29041" x="2533650" y="2625725"/>
          <p14:tracePt t="29058" x="2651125" y="2586038"/>
          <p14:tracePt t="29075" x="2768600" y="2547938"/>
          <p14:tracePt t="29091" x="2906713" y="2514600"/>
          <p14:tracePt t="29108" x="3063875" y="2495550"/>
          <p14:tracePt t="29125" x="3259138" y="2481263"/>
          <p14:tracePt t="29141" x="3422650" y="2481263"/>
          <p14:tracePt t="29158" x="3592513" y="2481263"/>
          <p14:tracePt t="29174" x="3852863" y="2481263"/>
          <p14:tracePt t="29191" x="4037013" y="2481263"/>
          <p14:tracePt t="29208" x="4186238" y="2481263"/>
          <p14:tracePt t="29225" x="4356100" y="2481263"/>
          <p14:tracePt t="29241" x="4506913" y="2481263"/>
          <p14:tracePt t="29258" x="4656138" y="2481263"/>
          <p14:tracePt t="29274" x="4781550" y="2481263"/>
          <p14:tracePt t="29291" x="4872038" y="2481263"/>
          <p14:tracePt t="29308" x="4957763" y="2481263"/>
          <p14:tracePt t="29324" x="4983163" y="2481263"/>
          <p14:tracePt t="29341" x="4989513" y="2481263"/>
          <p14:tracePt t="29429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Finding the First Match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98538"/>
            <a:ext cx="9134475" cy="5563724"/>
          </a:xfrm>
        </p:spPr>
        <p:txBody>
          <a:bodyPr/>
          <a:lstStyle/>
          <a:p>
            <a:r>
              <a:rPr lang="en-US" dirty="0" smtClean="0"/>
              <a:t>Find the first space in a string. Because we do not visit all elements in the string,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</a:t>
            </a:r>
            <a:r>
              <a:rPr lang="en-US" dirty="0" smtClean="0"/>
              <a:t> loop is a better choice than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</a:t>
            </a:r>
            <a:r>
              <a:rPr lang="en-US" dirty="0" smtClean="0"/>
              <a:t> loop: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boolean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found = false;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position = 0;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(!found &amp;&amp; position &lt;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str.length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str.charAt(position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== ' ') { found = true;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else { position++;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When searching, you look at items until a match is found. 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6" name="Picture 5" descr="file_draw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964" y="4781087"/>
            <a:ext cx="2057400" cy="17811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371" x="3252788" y="2814638"/>
          <p14:tracePt t="4491" x="3259138" y="2814638"/>
          <p14:tracePt t="4499" x="3265488" y="2814638"/>
          <p14:tracePt t="4507" x="3284538" y="2801938"/>
          <p14:tracePt t="4515" x="3351213" y="2789238"/>
          <p14:tracePt t="4531" x="3429000" y="2762250"/>
          <p14:tracePt t="4547" x="3500438" y="2743200"/>
          <p14:tracePt t="4560" x="3579813" y="2717800"/>
          <p14:tracePt t="4579" x="3670300" y="2678113"/>
          <p14:tracePt t="4595" x="3749675" y="2644775"/>
          <p14:tracePt t="4611" x="3827463" y="2598738"/>
          <p14:tracePt t="4611" x="3873500" y="2579688"/>
          <p14:tracePt t="4627" x="3957638" y="2540000"/>
          <p14:tracePt t="4651" x="4030663" y="2501900"/>
          <p14:tracePt t="4667" x="4095750" y="2449513"/>
          <p14:tracePt t="4683" x="4160838" y="2422525"/>
          <p14:tracePt t="4699" x="4219575" y="2390775"/>
          <p14:tracePt t="4715" x="4265613" y="2370138"/>
          <p14:tracePt t="4731" x="4297363" y="2370138"/>
          <p14:tracePt t="4747" x="4310063" y="2363788"/>
          <p14:tracePt t="4762" x="4324350" y="2357438"/>
          <p14:tracePt t="4777" x="4330700" y="2357438"/>
          <p14:tracePt t="8197" x="4330700" y="2370138"/>
          <p14:tracePt t="8205" x="4343400" y="2390775"/>
          <p14:tracePt t="8213" x="4356100" y="2422525"/>
          <p14:tracePt t="8228" x="4383088" y="2455863"/>
          <p14:tracePt t="8228" x="4402138" y="2495550"/>
          <p14:tracePt t="8229" x="4414838" y="2527300"/>
          <p14:tracePt t="8244" x="4500563" y="2684463"/>
          <p14:tracePt t="8261" x="4572000" y="2808288"/>
          <p14:tracePt t="8277" x="4637088" y="2932113"/>
          <p14:tracePt t="8294" x="4702175" y="3082925"/>
          <p14:tracePt t="8311" x="4775200" y="3225800"/>
          <p14:tracePt t="8327" x="4826000" y="3382963"/>
          <p14:tracePt t="8344" x="4852988" y="3533775"/>
          <p14:tracePt t="8361" x="4859338" y="3697288"/>
          <p14:tracePt t="8377" x="4872038" y="3833813"/>
          <p14:tracePt t="8394" x="4872038" y="3957638"/>
          <p14:tracePt t="8411" x="4878388" y="4062413"/>
          <p14:tracePt t="8427" x="4859338" y="4179888"/>
          <p14:tracePt t="8444" x="4826000" y="4337050"/>
          <p14:tracePt t="8461" x="4800600" y="4427538"/>
          <p14:tracePt t="8477" x="4754563" y="4532313"/>
          <p14:tracePt t="8494" x="4708525" y="4611688"/>
          <p14:tracePt t="8511" x="4637088" y="4676775"/>
          <p14:tracePt t="8527" x="4565650" y="4735513"/>
          <p14:tracePt t="8544" x="4494213" y="4794250"/>
          <p14:tracePt t="8561" x="4414838" y="4859338"/>
          <p14:tracePt t="8577" x="4297363" y="4918075"/>
          <p14:tracePt t="8594" x="4173538" y="4976813"/>
          <p14:tracePt t="8611" x="4030663" y="5035550"/>
          <p14:tracePt t="8627" x="3833813" y="5127625"/>
          <p14:tracePt t="8644" x="3690938" y="5180013"/>
          <p14:tracePt t="8644" x="3611563" y="5199063"/>
          <p14:tracePt t="8661" x="3468688" y="5264150"/>
          <p14:tracePt t="8677" x="3351213" y="5303838"/>
          <p14:tracePt t="8694" x="3240088" y="5349875"/>
          <p14:tracePt t="8710" x="3154363" y="5394325"/>
          <p14:tracePt t="8727" x="3089275" y="5440363"/>
          <p14:tracePt t="8744" x="3036888" y="5486400"/>
          <p14:tracePt t="8761" x="3024188" y="5499100"/>
          <p14:tracePt t="8777" x="3011488" y="5505450"/>
          <p14:tracePt t="8794" x="2984500" y="5519738"/>
          <p14:tracePt t="8810" x="2978150" y="5538788"/>
          <p14:tracePt t="8827" x="2971800" y="5538788"/>
          <p14:tracePt t="8844" x="2990850" y="5538788"/>
          <p14:tracePt t="8860" x="3005138" y="5532438"/>
          <p14:tracePt t="9212" x="2990850" y="5532438"/>
          <p14:tracePt t="9224" x="2984500" y="5545138"/>
          <p14:tracePt t="9228" x="2971800" y="5545138"/>
          <p14:tracePt t="9236" x="2952750" y="5545138"/>
          <p14:tracePt t="9244" x="2913063" y="5538788"/>
          <p14:tracePt t="9259" x="2854325" y="5538788"/>
          <p14:tracePt t="9276" x="2820988" y="5538788"/>
          <p14:tracePt t="9293" x="2782888" y="5545138"/>
          <p14:tracePt t="9309" x="2736850" y="5545138"/>
          <p14:tracePt t="9326" x="2690813" y="5551488"/>
          <p14:tracePt t="9343" x="2613025" y="5570538"/>
          <p14:tracePt t="9360" x="2489200" y="5591175"/>
          <p14:tracePt t="9377" x="2357438" y="5622925"/>
          <p14:tracePt t="9393" x="2208213" y="5656263"/>
          <p14:tracePt t="9409" x="2082800" y="5675313"/>
          <p14:tracePt t="9426" x="1952625" y="5715000"/>
          <p14:tracePt t="9442" x="1841500" y="5748338"/>
          <p14:tracePt t="9459" x="1665288" y="5799138"/>
          <p14:tracePt t="9476" x="1566863" y="5826125"/>
          <p14:tracePt t="9493" x="1470025" y="5851525"/>
          <p14:tracePt t="9509" x="1390650" y="5872163"/>
          <p14:tracePt t="9526" x="1331913" y="5891213"/>
          <p14:tracePt t="9542" x="1306513" y="5910263"/>
          <p14:tracePt t="9559" x="1279525" y="5924550"/>
          <p14:tracePt t="9576" x="1266825" y="5930900"/>
          <p14:tracePt t="9612" x="1260475" y="5930900"/>
          <p14:tracePt t="10635" x="1273175" y="5930900"/>
          <p14:tracePt t="10644" x="1293813" y="5924550"/>
          <p14:tracePt t="10644" x="1300163" y="5918200"/>
          <p14:tracePt t="10659" x="1325563" y="5918200"/>
          <p14:tracePt t="10659" x="1331913" y="5910263"/>
          <p14:tracePt t="10676" x="1346200" y="5910263"/>
          <p14:tracePt t="10692" x="1352550" y="5910263"/>
          <p14:tracePt t="11419" x="1358900" y="5910263"/>
          <p14:tracePt t="11427" x="1371600" y="5910263"/>
          <p14:tracePt t="11429" x="1390650" y="5910263"/>
          <p14:tracePt t="11442" x="1417638" y="5910263"/>
          <p14:tracePt t="11458" x="1443038" y="5903913"/>
          <p14:tracePt t="11458" x="1455738" y="5903913"/>
          <p14:tracePt t="11475" x="1489075" y="5903913"/>
          <p14:tracePt t="11492" x="1522413" y="5903913"/>
          <p14:tracePt t="11508" x="1535113" y="5903913"/>
          <p14:tracePt t="11525" x="1554163" y="5903913"/>
          <p14:tracePt t="11542" x="1566863" y="5903913"/>
          <p14:tracePt t="11558" x="1581150" y="5903913"/>
          <p14:tracePt t="11575" x="1600200" y="5903913"/>
          <p14:tracePt t="11592" x="1612900" y="5903913"/>
          <p14:tracePt t="11609" x="1633538" y="5903913"/>
          <p14:tracePt t="11625" x="1646238" y="5903913"/>
          <p14:tracePt t="11739" x="1639888" y="5910263"/>
          <p14:tracePt t="11747" x="1619250" y="5910263"/>
          <p14:tracePt t="11755" x="1612900" y="5918200"/>
          <p14:tracePt t="11760" x="1581150" y="5930900"/>
          <p14:tracePt t="11775" x="1541463" y="5943600"/>
          <p14:tracePt t="11792" x="1476375" y="5956300"/>
          <p14:tracePt t="11808" x="1417638" y="5956300"/>
          <p14:tracePt t="11825" x="1365250" y="5962650"/>
          <p14:tracePt t="11842" x="1319213" y="5969000"/>
          <p14:tracePt t="11858" x="1266825" y="5976938"/>
          <p14:tracePt t="11875" x="1214438" y="5983288"/>
          <p14:tracePt t="11892" x="1195388" y="5983288"/>
          <p14:tracePt t="11908" x="1189038" y="5983288"/>
          <p14:tracePt t="11925" x="1182688" y="5983288"/>
          <p14:tracePt t="12107" x="1189038" y="5983288"/>
          <p14:tracePt t="12131" x="1195388" y="5983288"/>
          <p14:tracePt t="12139" x="1208088" y="5983288"/>
          <p14:tracePt t="12147" x="1220788" y="5983288"/>
          <p14:tracePt t="12158" x="1247775" y="5983288"/>
          <p14:tracePt t="12175" x="1266825" y="5983288"/>
          <p14:tracePt t="12191" x="1287463" y="5983288"/>
          <p14:tracePt t="12208" x="1293813" y="5983288"/>
          <p14:tracePt t="12225" x="1306513" y="5983288"/>
          <p14:tracePt t="12241" x="1319213" y="5983288"/>
          <p14:tracePt t="12258" x="1331913" y="5983288"/>
          <p14:tracePt t="12275" x="1352550" y="5983288"/>
          <p14:tracePt t="12291" x="1371600" y="5983288"/>
          <p14:tracePt t="12308" x="1384300" y="5983288"/>
          <p14:tracePt t="12325" x="1404938" y="5983288"/>
          <p14:tracePt t="12341" x="1417638" y="5983288"/>
          <p14:tracePt t="12358" x="1423988" y="5983288"/>
          <p14:tracePt t="12375" x="1436688" y="5983288"/>
          <p14:tracePt t="12391" x="1443038" y="5989638"/>
          <p14:tracePt t="12408" x="1455738" y="5989638"/>
          <p14:tracePt t="12425" x="1470025" y="5989638"/>
          <p14:tracePt t="12441" x="1482725" y="5989638"/>
          <p14:tracePt t="12458" x="1489075" y="5989638"/>
          <p14:tracePt t="12475" x="1501775" y="5989638"/>
          <p14:tracePt t="12491" x="1508125" y="5989638"/>
          <p14:tracePt t="12508" x="1522413" y="5989638"/>
          <p14:tracePt t="12525" x="1528763" y="5989638"/>
          <p14:tracePt t="12541" x="1535113" y="5989638"/>
          <p14:tracePt t="12558" x="1547813" y="5989638"/>
          <p14:tracePt t="12575" x="1554163" y="5989638"/>
          <p14:tracePt t="12591" x="1560513" y="5989638"/>
          <p14:tracePt t="12627" x="1566863" y="5989638"/>
          <p14:tracePt t="12651" x="1574800" y="5989638"/>
          <p14:tracePt t="12683" x="1581150" y="5989638"/>
          <p14:tracePt t="12699" x="1587500" y="5989638"/>
          <p14:tracePt t="12707" x="1593850" y="5989638"/>
          <p14:tracePt t="12715" x="1600200" y="5989638"/>
          <p14:tracePt t="12725" x="1612900" y="5989638"/>
          <p14:tracePt t="12741" x="1625600" y="5989638"/>
          <p14:tracePt t="12758" x="1633538" y="5989638"/>
          <p14:tracePt t="12775" x="1646238" y="5989638"/>
          <p14:tracePt t="12791" x="1652588" y="5989638"/>
          <p14:tracePt t="12808" x="1665288" y="5989638"/>
          <p14:tracePt t="12825" x="1671638" y="5989638"/>
          <p14:tracePt t="12841" x="1677988" y="5989638"/>
          <p14:tracePt t="12858" x="1692275" y="5989638"/>
          <p14:tracePt t="12874" x="1698625" y="5989638"/>
          <p14:tracePt t="12891" x="1717675" y="5989638"/>
          <p14:tracePt t="12908" x="1730375" y="5989638"/>
          <p14:tracePt t="12924" x="1744663" y="5989638"/>
          <p14:tracePt t="12941" x="1757363" y="5989638"/>
          <p14:tracePt t="12979" x="1763713" y="5989638"/>
          <p14:tracePt t="12980" x="1770063" y="5989638"/>
          <p14:tracePt t="12991" x="1776413" y="5989638"/>
          <p14:tracePt t="13008" x="1795463" y="5989638"/>
          <p14:tracePt t="13024" x="1809750" y="5989638"/>
          <p14:tracePt t="13041" x="1822450" y="5989638"/>
          <p14:tracePt t="13058" x="1835150" y="5989638"/>
          <p14:tracePt t="13074" x="1847850" y="5989638"/>
          <p14:tracePt t="13091" x="1881188" y="5989638"/>
          <p14:tracePt t="13108" x="1893888" y="5989638"/>
          <p14:tracePt t="13124" x="1900238" y="5989638"/>
          <p14:tracePt t="13141" x="1906588" y="5989638"/>
          <p14:tracePt t="13267" x="1900238" y="5989638"/>
          <p14:tracePt t="13283" x="1893888" y="5989638"/>
          <p14:tracePt t="13315" x="1887538" y="5989638"/>
          <p14:tracePt t="13323" x="1881188" y="5989638"/>
          <p14:tracePt t="13331" x="1874838" y="5989638"/>
          <p14:tracePt t="13347" x="1868488" y="5989638"/>
          <p14:tracePt t="13355" x="1862138" y="5983288"/>
          <p14:tracePt t="13363" x="1835150" y="5983288"/>
          <p14:tracePt t="13376" x="1803400" y="5983288"/>
          <p14:tracePt t="13391" x="1757363" y="5983288"/>
          <p14:tracePt t="13408" x="1704975" y="5983288"/>
          <p14:tracePt t="13425" x="1665288" y="5983288"/>
          <p14:tracePt t="13441" x="1625600" y="5983288"/>
          <p14:tracePt t="13458" x="1587500" y="5983288"/>
          <p14:tracePt t="13474" x="1547813" y="5983288"/>
          <p14:tracePt t="13491" x="1476375" y="5983288"/>
          <p14:tracePt t="13508" x="1436688" y="5983288"/>
          <p14:tracePt t="13524" x="1397000" y="5983288"/>
          <p14:tracePt t="13541" x="1365250" y="5983288"/>
          <p14:tracePt t="13558" x="1346200" y="5983288"/>
          <p14:tracePt t="13574" x="1331913" y="5983288"/>
          <p14:tracePt t="13591" x="1319213" y="5983288"/>
          <p14:tracePt t="13608" x="1312863" y="5983288"/>
          <p14:tracePt t="13624" x="1306513" y="5983288"/>
          <p14:tracePt t="13641" x="1293813" y="5983288"/>
          <p14:tracePt t="13657" x="1279525" y="5983288"/>
          <p14:tracePt t="13691" x="1273175" y="5983288"/>
          <p14:tracePt t="13707" x="1266825" y="5983288"/>
          <p14:tracePt t="13708" x="1260475" y="5983288"/>
          <p14:tracePt t="13724" x="1260475" y="5989638"/>
          <p14:tracePt t="13891" x="1266825" y="5989638"/>
          <p14:tracePt t="13899" x="1273175" y="5989638"/>
          <p14:tracePt t="13904" x="1279525" y="5983288"/>
          <p14:tracePt t="13924" x="1300163" y="5983288"/>
          <p14:tracePt t="13924" x="1312863" y="5976938"/>
          <p14:tracePt t="13941" x="1319213" y="5976938"/>
          <p14:tracePt t="13957" x="1331913" y="5976938"/>
          <p14:tracePt t="13974" x="1338263" y="5976938"/>
          <p14:tracePt t="13991" x="1346200" y="5976938"/>
          <p14:tracePt t="14007" x="1358900" y="5969000"/>
          <p14:tracePt t="14024" x="1384300" y="5969000"/>
          <p14:tracePt t="14041" x="1397000" y="5962650"/>
          <p14:tracePt t="14057" x="1411288" y="5962650"/>
          <p14:tracePt t="14074" x="1423988" y="5962650"/>
          <p14:tracePt t="14091" x="1436688" y="5962650"/>
          <p14:tracePt t="14107" x="1443038" y="5962650"/>
          <p14:tracePt t="14147" x="1449388" y="5962650"/>
          <p14:tracePt t="14163" x="1455738" y="5962650"/>
          <p14:tracePt t="14203" x="1455738" y="5956300"/>
          <p14:tracePt t="14213" x="1463675" y="5956300"/>
          <p14:tracePt t="14259" x="1470025" y="5956300"/>
          <p14:tracePt t="14275" x="1470025" y="5949950"/>
          <p14:tracePt t="14315" x="1476375" y="5949950"/>
          <p14:tracePt t="14330" x="1470025" y="5949950"/>
          <p14:tracePt t="14547" x="1476375" y="5949950"/>
          <p14:tracePt t="14555" x="1489075" y="5949950"/>
          <p14:tracePt t="14571" x="1495425" y="5949950"/>
          <p14:tracePt t="14587" x="1508125" y="5949950"/>
          <p14:tracePt t="14595" x="1516063" y="5949950"/>
          <p14:tracePt t="14611" x="1528763" y="5949950"/>
          <p14:tracePt t="14624" x="1541463" y="5949950"/>
          <p14:tracePt t="14627" x="1554163" y="5943600"/>
          <p14:tracePt t="14640" x="1560513" y="5943600"/>
          <p14:tracePt t="14657" x="1574800" y="5937250"/>
          <p14:tracePt t="14674" x="1581150" y="5937250"/>
          <p14:tracePt t="14690" x="1593850" y="5930900"/>
          <p14:tracePt t="14707" x="1606550" y="5924550"/>
          <p14:tracePt t="14724" x="1625600" y="5910263"/>
          <p14:tracePt t="14740" x="1625600" y="5891213"/>
          <p14:tracePt t="14757" x="1633538" y="5878513"/>
          <p14:tracePt t="14774" x="1633538" y="5859463"/>
          <p14:tracePt t="14790" x="1633538" y="5851525"/>
          <p14:tracePt t="14807" x="1633538" y="5845175"/>
          <p14:tracePt t="14824" x="1633538" y="5838825"/>
          <p14:tracePt t="14840" x="1619250" y="5838825"/>
          <p14:tracePt t="14857" x="1612900" y="5832475"/>
          <p14:tracePt t="14874" x="1600200" y="5832475"/>
          <p14:tracePt t="14890" x="1593850" y="5826125"/>
          <p14:tracePt t="14907" x="1581150" y="5819775"/>
          <p14:tracePt t="14924" x="1574800" y="5819775"/>
          <p14:tracePt t="15027" x="1574800" y="5826125"/>
          <p14:tracePt t="15035" x="1566863" y="5826125"/>
          <p14:tracePt t="15051" x="1566863" y="5832475"/>
          <p14:tracePt t="15067" x="1560513" y="5845175"/>
          <p14:tracePt t="15075" x="1560513" y="5851525"/>
          <p14:tracePt t="15083" x="1560513" y="5859463"/>
          <p14:tracePt t="15091" x="1560513" y="5884863"/>
          <p14:tracePt t="15107" x="1566863" y="5910263"/>
          <p14:tracePt t="15124" x="1566863" y="5924550"/>
          <p14:tracePt t="15140" x="1581150" y="5930900"/>
          <p14:tracePt t="15187" x="1587500" y="5930900"/>
          <p14:tracePt t="15211" x="1593850" y="5930900"/>
          <p14:tracePt t="15219" x="1600200" y="5924550"/>
          <p14:tracePt t="15231" x="1612900" y="5918200"/>
          <p14:tracePt t="15231" x="1619250" y="5918200"/>
          <p14:tracePt t="15240" x="1646238" y="5897563"/>
          <p14:tracePt t="15257" x="1658938" y="5872163"/>
          <p14:tracePt t="15274" x="1671638" y="5851525"/>
          <p14:tracePt t="15290" x="1671638" y="5845175"/>
          <p14:tracePt t="15307" x="1671638" y="5832475"/>
          <p14:tracePt t="15324" x="1665288" y="5826125"/>
          <p14:tracePt t="15371" x="1658938" y="5826125"/>
          <p14:tracePt t="16899" x="1665288" y="5826125"/>
          <p14:tracePt t="16907" x="1671638" y="5826125"/>
          <p14:tracePt t="16907" x="1684338" y="5826125"/>
          <p14:tracePt t="16923" x="1724025" y="5832475"/>
          <p14:tracePt t="16940" x="1763713" y="5838825"/>
          <p14:tracePt t="16957" x="1809750" y="5845175"/>
          <p14:tracePt t="16973" x="1862138" y="5851525"/>
          <p14:tracePt t="16990" x="1920875" y="5865813"/>
          <p14:tracePt t="17006" x="1965325" y="5865813"/>
          <p14:tracePt t="17023" x="2017713" y="5865813"/>
          <p14:tracePt t="17040" x="2063750" y="5872163"/>
          <p14:tracePt t="17056" x="2109788" y="5872163"/>
          <p14:tracePt t="17073" x="2149475" y="5872163"/>
          <p14:tracePt t="17090" x="2214563" y="5872163"/>
          <p14:tracePt t="17106" x="2260600" y="5872163"/>
          <p14:tracePt t="17123" x="2357438" y="5872163"/>
          <p14:tracePt t="17140" x="2416175" y="5872163"/>
          <p14:tracePt t="17156" x="2474913" y="5878513"/>
          <p14:tracePt t="17173" x="2527300" y="5878513"/>
          <p14:tracePt t="17189" x="2560638" y="5878513"/>
          <p14:tracePt t="17206" x="2586038" y="5878513"/>
          <p14:tracePt t="17223" x="2592388" y="5878513"/>
          <p14:tracePt t="17240" x="2606675" y="5878513"/>
          <p14:tracePt t="17256" x="2613025" y="5878513"/>
          <p14:tracePt t="17291" x="2619375" y="5878513"/>
          <p14:tracePt t="17947" x="2625725" y="5878513"/>
          <p14:tracePt t="17955" x="2632075" y="5878513"/>
          <p14:tracePt t="17963" x="2638425" y="5878513"/>
          <p14:tracePt t="18147" x="2651125" y="5878513"/>
          <p14:tracePt t="18155" x="2665413" y="5878513"/>
          <p14:tracePt t="18161" x="2724150" y="5878513"/>
          <p14:tracePt t="18173" x="2795588" y="5878513"/>
          <p14:tracePt t="18189" x="2873375" y="5878513"/>
          <p14:tracePt t="18206" x="2971800" y="5878513"/>
          <p14:tracePt t="18222" x="3055938" y="5878513"/>
          <p14:tracePt t="18239" x="3141663" y="5878513"/>
          <p14:tracePt t="18256" x="3187700" y="5878513"/>
          <p14:tracePt t="18273" x="3219450" y="5878513"/>
          <p14:tracePt t="18289" x="3233738" y="5884863"/>
          <p14:tracePt t="18306" x="3233738" y="5872163"/>
          <p14:tracePt t="18322" x="3213100" y="5865813"/>
          <p14:tracePt t="18339" x="3206750" y="5865813"/>
          <p14:tracePt t="18571" x="3200400" y="5865813"/>
          <p14:tracePt t="18595" x="3200400" y="5859463"/>
          <p14:tracePt t="18619" x="3200400" y="5851525"/>
          <p14:tracePt t="18651" x="3200400" y="5845175"/>
          <p14:tracePt t="18667" x="3200400" y="5838825"/>
          <p14:tracePt t="18691" x="3194050" y="5838825"/>
          <p14:tracePt t="18702" x="3187700" y="5838825"/>
          <p14:tracePt t="18715" x="3181350" y="5838825"/>
          <p14:tracePt t="18723" x="3175000" y="5838825"/>
          <p14:tracePt t="18739" x="3167063" y="5838825"/>
          <p14:tracePt t="18875" x="3154363" y="5838825"/>
          <p14:tracePt t="18891" x="3135313" y="5845175"/>
          <p14:tracePt t="18899" x="3122613" y="5845175"/>
          <p14:tracePt t="18907" x="3089275" y="5851525"/>
          <p14:tracePt t="18915" x="3049588" y="5865813"/>
          <p14:tracePt t="18922" x="2984500" y="5878513"/>
          <p14:tracePt t="18939" x="2827338" y="5924550"/>
          <p14:tracePt t="18955" x="2709863" y="5956300"/>
          <p14:tracePt t="18972" x="2598738" y="5983288"/>
          <p14:tracePt t="18989" x="2489200" y="6002338"/>
          <p14:tracePt t="19005" x="2384425" y="6015038"/>
          <p14:tracePt t="19022" x="2311400" y="6021388"/>
          <p14:tracePt t="19039" x="2239963" y="6027738"/>
          <p14:tracePt t="19055" x="2208213" y="6027738"/>
          <p14:tracePt t="19072" x="2181225" y="6027738"/>
          <p14:tracePt t="19089" x="2168525" y="6027738"/>
          <p14:tracePt t="19105" x="2155825" y="6027738"/>
          <p14:tracePt t="19243" x="2162175" y="6027738"/>
          <p14:tracePt t="19259" x="2168525" y="6027738"/>
          <p14:tracePt t="19269" x="2187575" y="6021388"/>
          <p14:tracePt t="19275" x="2193925" y="6021388"/>
          <p14:tracePt t="19282" x="2208213" y="6015038"/>
          <p14:tracePt t="19289" x="2246313" y="6015038"/>
          <p14:tracePt t="19305" x="2292350" y="6015038"/>
          <p14:tracePt t="19322" x="2344738" y="6015038"/>
          <p14:tracePt t="19339" x="2422525" y="6015038"/>
          <p14:tracePt t="19355" x="2489200" y="6015038"/>
          <p14:tracePt t="19372" x="2533650" y="6008688"/>
          <p14:tracePt t="19389" x="2560638" y="6008688"/>
          <p14:tracePt t="19405" x="2566988" y="6008688"/>
          <p14:tracePt t="19443" x="2573338" y="6008688"/>
          <p14:tracePt t="20283" x="2579688" y="6002338"/>
          <p14:tracePt t="20291" x="2592388" y="5989638"/>
          <p14:tracePt t="20299" x="2598738" y="5976938"/>
          <p14:tracePt t="20306" x="2625725" y="5937250"/>
          <p14:tracePt t="20322" x="2632075" y="5918200"/>
          <p14:tracePt t="20338" x="2651125" y="5903913"/>
          <p14:tracePt t="20355" x="2651125" y="5897563"/>
          <p14:tracePt t="20443" x="2659063" y="5884863"/>
          <p14:tracePt t="20451" x="2665413" y="5872163"/>
          <p14:tracePt t="20459" x="2678113" y="5859463"/>
          <p14:tracePt t="20471" x="2684463" y="5851525"/>
          <p14:tracePt t="20472" x="2703513" y="5826125"/>
          <p14:tracePt t="20488" x="2749550" y="5792788"/>
          <p14:tracePt t="20505" x="2789238" y="5754688"/>
          <p14:tracePt t="20522" x="2841625" y="5721350"/>
          <p14:tracePt t="20538" x="2900363" y="5702300"/>
          <p14:tracePt t="20538" x="2919413" y="5702300"/>
          <p14:tracePt t="20555" x="2984500" y="5695950"/>
          <p14:tracePt t="20572" x="3043238" y="5695950"/>
          <p14:tracePt t="20588" x="3089275" y="5695950"/>
          <p14:tracePt t="20605" x="3148013" y="5695950"/>
          <p14:tracePt t="20621" x="3206750" y="5695950"/>
          <p14:tracePt t="20638" x="3252788" y="5708650"/>
          <p14:tracePt t="20655" x="3265488" y="5708650"/>
          <p14:tracePt t="20671" x="3265488" y="5695950"/>
          <p14:tracePt t="20907" x="3265488" y="5689600"/>
          <p14:tracePt t="20915" x="3259138" y="5681663"/>
          <p14:tracePt t="20923" x="3252788" y="5681663"/>
          <p14:tracePt t="20938" x="3252788" y="5675313"/>
          <p14:tracePt t="20939" x="3252788" y="5668963"/>
          <p14:tracePt t="21011" x="3246438" y="5668963"/>
          <p14:tracePt t="21019" x="3233738" y="5662613"/>
          <p14:tracePt t="21031" x="3225800" y="5656263"/>
          <p14:tracePt t="21038" x="3219450" y="5656263"/>
          <p14:tracePt t="21083" x="3213100" y="5656263"/>
          <p14:tracePt t="26277" x="3213100" y="5649913"/>
          <p14:tracePt t="26317" x="3213100" y="5656263"/>
          <p14:tracePt t="26325" x="3219450" y="5675313"/>
          <p14:tracePt t="26333" x="3219450" y="5681663"/>
          <p14:tracePt t="26341" x="3240088" y="5708650"/>
          <p14:tracePt t="26355" x="3252788" y="5727700"/>
          <p14:tracePt t="26371" x="3252788" y="5734050"/>
          <p14:tracePt t="26693" x="3259138" y="5727700"/>
          <p14:tracePt t="26701" x="3259138" y="5721350"/>
          <p14:tracePt t="26713" x="3259138" y="5715000"/>
          <p14:tracePt t="26713" x="3259138" y="5708650"/>
          <p14:tracePt t="26721" x="3265488" y="5695950"/>
          <p14:tracePt t="26738" x="3271838" y="5681663"/>
          <p14:tracePt t="26754" x="3284538" y="5668963"/>
          <p14:tracePt t="26771" x="3311525" y="5630863"/>
          <p14:tracePt t="26788" x="3344863" y="5597525"/>
          <p14:tracePt t="26804" x="3441700" y="5505450"/>
          <p14:tracePt t="26821" x="3533775" y="5434013"/>
          <p14:tracePt t="26838" x="3651250" y="5368925"/>
          <p14:tracePt t="26854" x="3808413" y="5283200"/>
          <p14:tracePt t="26871" x="4049713" y="5165725"/>
          <p14:tracePt t="26888" x="4284663" y="5048250"/>
          <p14:tracePt t="26904" x="4500563" y="4976813"/>
          <p14:tracePt t="26921" x="4722813" y="4865688"/>
          <p14:tracePt t="26938" x="5003800" y="4748213"/>
          <p14:tracePt t="26954" x="5205413" y="4676775"/>
          <p14:tracePt t="26971" x="5387975" y="4611688"/>
          <p14:tracePt t="26988" x="5584825" y="4532313"/>
          <p14:tracePt t="27004" x="5872163" y="4376738"/>
          <p14:tracePt t="27021" x="6021388" y="4278313"/>
          <p14:tracePt t="27038" x="6100763" y="4206875"/>
          <p14:tracePt t="27054" x="6172200" y="4114800"/>
          <p14:tracePt t="27071" x="6218238" y="4016375"/>
          <p14:tracePt t="27088" x="6243638" y="3919538"/>
          <p14:tracePt t="27104" x="6283325" y="3787775"/>
          <p14:tracePt t="27121" x="6335713" y="3670300"/>
          <p14:tracePt t="27138" x="6367463" y="3559175"/>
          <p14:tracePt t="27154" x="6394450" y="3429000"/>
          <p14:tracePt t="27171" x="6400800" y="3305175"/>
          <p14:tracePt t="27188" x="6400800" y="3187700"/>
          <p14:tracePt t="27204" x="6400800" y="2965450"/>
          <p14:tracePt t="27221" x="6375400" y="2854325"/>
          <p14:tracePt t="27237" x="6316663" y="2743200"/>
          <p14:tracePt t="27254" x="6230938" y="2644775"/>
          <p14:tracePt t="27271" x="6132513" y="2554288"/>
          <p14:tracePt t="27287" x="5995988" y="2489200"/>
          <p14:tracePt t="27304" x="5851525" y="2416175"/>
          <p14:tracePt t="27321" x="5702300" y="2363788"/>
          <p14:tracePt t="27337" x="5532438" y="2344738"/>
          <p14:tracePt t="27354" x="5394325" y="2319338"/>
          <p14:tracePt t="27371" x="5276850" y="2292350"/>
          <p14:tracePt t="27387" x="5186363" y="2273300"/>
          <p14:tracePt t="27404" x="5054600" y="2239963"/>
          <p14:tracePt t="27421" x="4970463" y="2214563"/>
          <p14:tracePt t="27438" x="4899025" y="2208213"/>
          <p14:tracePt t="27454" x="4813300" y="2208213"/>
          <p14:tracePt t="27471" x="4708525" y="2214563"/>
          <p14:tracePt t="27487" x="4605338" y="2220913"/>
          <p14:tracePt t="27504" x="4467225" y="2233613"/>
          <p14:tracePt t="27521" x="4337050" y="2239963"/>
          <p14:tracePt t="27537" x="4225925" y="2239963"/>
          <p14:tracePt t="27554" x="4127500" y="2239963"/>
          <p14:tracePt t="27571" x="4016375" y="2239963"/>
          <p14:tracePt t="27587" x="3925888" y="2239963"/>
          <p14:tracePt t="27604" x="3840163" y="2252663"/>
          <p14:tracePt t="27621" x="3794125" y="2252663"/>
          <p14:tracePt t="27637" x="3756025" y="2260600"/>
          <p14:tracePt t="27654" x="3729038" y="2260600"/>
          <p14:tracePt t="27671" x="3697288" y="2260600"/>
          <p14:tracePt t="27687" x="3657600" y="2260600"/>
          <p14:tracePt t="27704" x="3624263" y="2260600"/>
          <p14:tracePt t="27721" x="3592513" y="2266950"/>
          <p14:tracePt t="27737" x="3579813" y="2266950"/>
          <p14:tracePt t="27754" x="3573463" y="2266950"/>
          <p14:tracePt t="27789" x="3565525" y="2266950"/>
          <p14:tracePt t="29564" x="3559175" y="2266950"/>
          <p14:tracePt t="29676" x="3552825" y="2273300"/>
          <p14:tracePt t="29700" x="3546475" y="2279650"/>
          <p14:tracePt t="29724" x="3533775" y="2279650"/>
          <p14:tracePt t="29740" x="3533775" y="2286000"/>
          <p14:tracePt t="29753" x="3527425" y="2286000"/>
          <p14:tracePt t="29753" x="3521075" y="2292350"/>
          <p14:tracePt t="29770" x="3500438" y="2298700"/>
          <p14:tracePt t="29787" x="3475038" y="2305050"/>
          <p14:tracePt t="29803" x="3454400" y="2319338"/>
          <p14:tracePt t="29820" x="3422650" y="2325688"/>
          <p14:tracePt t="29836" x="3403600" y="2325688"/>
          <p14:tracePt t="29853" x="3389313" y="2325688"/>
          <p14:tracePt t="29870" x="3370263" y="2332038"/>
          <p14:tracePt t="29886" x="3357563" y="2338388"/>
          <p14:tracePt t="29903" x="3351213" y="2338388"/>
          <p14:tracePt t="29920" x="3344863" y="2338388"/>
          <p14:tracePt t="30932" x="3330575" y="2344738"/>
          <p14:tracePt t="30940" x="3311525" y="2344738"/>
          <p14:tracePt t="30948" x="3284538" y="2344738"/>
          <p14:tracePt t="30956" x="3252788" y="2344738"/>
          <p14:tracePt t="30969" x="3206750" y="2344738"/>
          <p14:tracePt t="30970" x="3095625" y="2344738"/>
          <p14:tracePt t="30986" x="2971800" y="2325688"/>
          <p14:tracePt t="31003" x="2841625" y="2311400"/>
          <p14:tracePt t="31019" x="2717800" y="2305050"/>
          <p14:tracePt t="31036" x="2586038" y="2305050"/>
          <p14:tracePt t="31053" x="2520950" y="2305050"/>
          <p14:tracePt t="31069" x="2468563" y="2305050"/>
          <p14:tracePt t="31086" x="2436813" y="2305050"/>
          <p14:tracePt t="31103" x="2409825" y="2305050"/>
          <p14:tracePt t="31119" x="2397125" y="2305050"/>
          <p14:tracePt t="31136" x="2390775" y="2305050"/>
          <p14:tracePt t="31153" x="2384425" y="2305050"/>
          <p14:tracePt t="31348" x="2390775" y="2305050"/>
          <p14:tracePt t="31356" x="2409825" y="2305050"/>
          <p14:tracePt t="31363" x="2436813" y="2305050"/>
          <p14:tracePt t="31369" x="2501900" y="2305050"/>
          <p14:tracePt t="31386" x="2579688" y="2305050"/>
          <p14:tracePt t="31403" x="2690813" y="2319338"/>
          <p14:tracePt t="31419" x="2795588" y="2325688"/>
          <p14:tracePt t="31436" x="2932113" y="2325688"/>
          <p14:tracePt t="31452" x="2997200" y="2325688"/>
          <p14:tracePt t="31469" x="3036888" y="2325688"/>
          <p14:tracePt t="31486" x="3055938" y="2325688"/>
          <p14:tracePt t="31596" x="3043238" y="2325688"/>
          <p14:tracePt t="31604" x="3017838" y="2332038"/>
          <p14:tracePt t="31612" x="2984500" y="2338388"/>
          <p14:tracePt t="31620" x="2894013" y="2344738"/>
          <p14:tracePt t="31636" x="2703513" y="2344738"/>
          <p14:tracePt t="31652" x="2527300" y="2344738"/>
          <p14:tracePt t="31669" x="2344738" y="2344738"/>
          <p14:tracePt t="31686" x="2128838" y="2344738"/>
          <p14:tracePt t="31702" x="1912938" y="2332038"/>
          <p14:tracePt t="31719" x="1724025" y="2332038"/>
          <p14:tracePt t="31736" x="1566863" y="2332038"/>
          <p14:tracePt t="31752" x="1436688" y="2338388"/>
          <p14:tracePt t="31769" x="1331913" y="2344738"/>
          <p14:tracePt t="31786" x="1247775" y="2351088"/>
          <p14:tracePt t="31802" x="1189038" y="2351088"/>
          <p14:tracePt t="31819" x="1155700" y="2351088"/>
          <p14:tracePt t="31836" x="1136650" y="2357438"/>
          <p14:tracePt t="32724" x="1149350" y="2357438"/>
          <p14:tracePt t="32732" x="1168400" y="2357438"/>
          <p14:tracePt t="32740" x="1220788" y="2351088"/>
          <p14:tracePt t="32752" x="1279525" y="2351088"/>
          <p14:tracePt t="32769" x="1358900" y="2351088"/>
          <p14:tracePt t="32786" x="1476375" y="2351088"/>
          <p14:tracePt t="32802" x="1606550" y="2357438"/>
          <p14:tracePt t="32819" x="1711325" y="2357438"/>
          <p14:tracePt t="32835" x="1809750" y="2363788"/>
          <p14:tracePt t="32852" x="1920875" y="2363788"/>
          <p14:tracePt t="32869" x="1965325" y="2363788"/>
          <p14:tracePt t="32885" x="1998663" y="2363788"/>
          <p14:tracePt t="32902" x="2038350" y="2363788"/>
          <p14:tracePt t="32919" x="2063750" y="2363788"/>
          <p14:tracePt t="32935" x="2103438" y="2363788"/>
          <p14:tracePt t="32952" x="2149475" y="2363788"/>
          <p14:tracePt t="32969" x="2214563" y="2363788"/>
          <p14:tracePt t="32985" x="2279650" y="2363788"/>
          <p14:tracePt t="33002" x="2319338" y="2363788"/>
          <p14:tracePt t="33019" x="2351088" y="2363788"/>
          <p14:tracePt t="33452" x="2344738" y="2363788"/>
          <p14:tracePt t="33470" x="2338388" y="2370138"/>
          <p14:tracePt t="33628" x="2332038" y="2370138"/>
          <p14:tracePt t="33668" x="2325688" y="2370138"/>
          <p14:tracePt t="33692" x="2319338" y="2370138"/>
          <p14:tracePt t="33700" x="2311400" y="2370138"/>
          <p14:tracePt t="33708" x="2305050" y="2370138"/>
          <p14:tracePt t="33724" x="2292350" y="2370138"/>
          <p14:tracePt t="33732" x="2279650" y="2370138"/>
          <p14:tracePt t="33752" x="2252663" y="2378075"/>
          <p14:tracePt t="33752" x="2220913" y="2378075"/>
          <p14:tracePt t="33768" x="2181225" y="2378075"/>
          <p14:tracePt t="33785" x="2141538" y="2378075"/>
          <p14:tracePt t="33802" x="2103438" y="2378075"/>
          <p14:tracePt t="33818" x="2070100" y="2378075"/>
          <p14:tracePt t="33835" x="2044700" y="2384425"/>
          <p14:tracePt t="33852" x="2011363" y="2384425"/>
          <p14:tracePt t="33868" x="1985963" y="2384425"/>
          <p14:tracePt t="33885" x="1965325" y="2390775"/>
          <p14:tracePt t="33901" x="1939925" y="2390775"/>
          <p14:tracePt t="33918" x="1927225" y="2390775"/>
          <p14:tracePt t="33935" x="1912938" y="2390775"/>
          <p14:tracePt t="33951" x="1893888" y="2390775"/>
          <p14:tracePt t="33968" x="1887538" y="2390775"/>
          <p14:tracePt t="33985" x="1868488" y="2390775"/>
          <p14:tracePt t="34001" x="1862138" y="2390775"/>
          <p14:tracePt t="34018" x="1854200" y="2390775"/>
          <p14:tracePt t="34035" x="1854200" y="2397125"/>
          <p14:tracePt t="34051" x="1847850" y="2397125"/>
          <p14:tracePt t="34340" x="1854200" y="2397125"/>
          <p14:tracePt t="34372" x="1862138" y="2397125"/>
          <p14:tracePt t="34380" x="1862138" y="2403475"/>
          <p14:tracePt t="34388" x="1868488" y="2403475"/>
          <p14:tracePt t="34396" x="1881188" y="2403475"/>
          <p14:tracePt t="34405" x="1887538" y="2403475"/>
          <p14:tracePt t="34418" x="1906588" y="2409825"/>
          <p14:tracePt t="34435" x="1920875" y="2409825"/>
          <p14:tracePt t="34451" x="1939925" y="2416175"/>
          <p14:tracePt t="34468" x="1973263" y="2416175"/>
          <p14:tracePt t="34485" x="2005013" y="2416175"/>
          <p14:tracePt t="34501" x="2024063" y="2416175"/>
          <p14:tracePt t="34518" x="2051050" y="2416175"/>
          <p14:tracePt t="34535" x="2082800" y="2416175"/>
          <p14:tracePt t="34551" x="2116138" y="2416175"/>
          <p14:tracePt t="34568" x="2155825" y="2416175"/>
          <p14:tracePt t="34585" x="2201863" y="2416175"/>
          <p14:tracePt t="34601" x="2246313" y="2416175"/>
          <p14:tracePt t="34618" x="2298700" y="2416175"/>
          <p14:tracePt t="34635" x="2338388" y="2416175"/>
          <p14:tracePt t="34651" x="2378075" y="2416175"/>
          <p14:tracePt t="34668" x="2443163" y="2416175"/>
          <p14:tracePt t="34685" x="2481263" y="2416175"/>
          <p14:tracePt t="34701" x="2520950" y="2416175"/>
          <p14:tracePt t="34718" x="2560638" y="2416175"/>
          <p14:tracePt t="34735" x="2598738" y="2422525"/>
          <p14:tracePt t="34751" x="2638425" y="2422525"/>
          <p14:tracePt t="34768" x="2684463" y="2422525"/>
          <p14:tracePt t="34784" x="2717800" y="2422525"/>
          <p14:tracePt t="34801" x="2755900" y="2422525"/>
          <p14:tracePt t="34818" x="2782888" y="2422525"/>
          <p14:tracePt t="34835" x="2795588" y="2430463"/>
          <p14:tracePt t="34851" x="2808288" y="2430463"/>
          <p14:tracePt t="34868" x="2814638" y="2430463"/>
          <p14:tracePt t="37436" x="2808288" y="2430463"/>
          <p14:tracePt t="37444" x="2801938" y="2430463"/>
          <p14:tracePt t="37468" x="2795588" y="2430463"/>
          <p14:tracePt t="37484" x="2782888" y="2436813"/>
          <p14:tracePt t="37492" x="2776538" y="2436813"/>
          <p14:tracePt t="37508" x="2762250" y="2436813"/>
          <p14:tracePt t="37508" x="2755900" y="2443163"/>
          <p14:tracePt t="37517" x="2736850" y="2443163"/>
          <p14:tracePt t="37533" x="2724150" y="2449513"/>
          <p14:tracePt t="37550" x="2697163" y="2455863"/>
          <p14:tracePt t="37567" x="2678113" y="2455863"/>
          <p14:tracePt t="37583" x="2651125" y="2455863"/>
          <p14:tracePt t="37600" x="2625725" y="2462213"/>
          <p14:tracePt t="37617" x="2606675" y="2462213"/>
          <p14:tracePt t="37633" x="2573338" y="2468563"/>
          <p14:tracePt t="37650" x="2560638" y="2468563"/>
          <p14:tracePt t="37667" x="2547938" y="2468563"/>
          <p14:tracePt t="37683" x="2527300" y="2474913"/>
          <p14:tracePt t="37724" x="2520950" y="2474913"/>
          <p14:tracePt t="37892" x="2527300" y="2474913"/>
          <p14:tracePt t="37948" x="2533650" y="2474913"/>
          <p14:tracePt t="37964" x="2540000" y="2474913"/>
          <p14:tracePt t="37972" x="2547938" y="2474913"/>
          <p14:tracePt t="37980" x="2554288" y="2474913"/>
          <p14:tracePt t="37988" x="2566988" y="2474913"/>
          <p14:tracePt t="38000" x="2592388" y="2474913"/>
          <p14:tracePt t="38017" x="2613025" y="2474913"/>
          <p14:tracePt t="38033" x="2638425" y="2474913"/>
          <p14:tracePt t="38050" x="2671763" y="2474913"/>
          <p14:tracePt t="38067" x="2703513" y="2474913"/>
          <p14:tracePt t="38083" x="2755900" y="2468563"/>
          <p14:tracePt t="38100" x="2795588" y="2468563"/>
          <p14:tracePt t="38116" x="2827338" y="2468563"/>
          <p14:tracePt t="38133" x="2854325" y="2468563"/>
          <p14:tracePt t="38150" x="2860675" y="2468563"/>
          <p14:tracePt t="38167" x="2873375" y="2468563"/>
          <p14:tracePt t="38183" x="2879725" y="2468563"/>
          <p14:tracePt t="38200" x="2887663" y="2468563"/>
          <p14:tracePt t="40325" x="2894013" y="2468563"/>
          <p14:tracePt t="40333" x="2900363" y="2474913"/>
          <p14:tracePt t="40350" x="2913063" y="2474913"/>
          <p14:tracePt t="40350" x="2919413" y="2481263"/>
          <p14:tracePt t="40367" x="2932113" y="2481263"/>
          <p14:tracePt t="40383" x="2938463" y="2481263"/>
          <p14:tracePt t="40421" x="2938463" y="2489200"/>
          <p14:tracePt t="40437" x="2946400" y="2489200"/>
          <p14:tracePt t="40439" x="2946400" y="2495550"/>
          <p14:tracePt t="40493" x="2946400" y="2501900"/>
          <p14:tracePt t="40525" x="2946400" y="2508250"/>
          <p14:tracePt t="40541" x="2946400" y="2514600"/>
          <p14:tracePt t="40549" x="2952750" y="2520950"/>
          <p14:tracePt t="40567" x="2952750" y="2527300"/>
          <p14:tracePt t="40567" x="2952750" y="2554288"/>
          <p14:tracePt t="40583" x="2952750" y="2586038"/>
          <p14:tracePt t="40600" x="2952750" y="2606675"/>
          <p14:tracePt t="40617" x="2946400" y="2638425"/>
          <p14:tracePt t="40633" x="2938463" y="2665413"/>
          <p14:tracePt t="40650" x="2925763" y="2690813"/>
          <p14:tracePt t="40667" x="2919413" y="2717800"/>
          <p14:tracePt t="40683" x="2913063" y="2755900"/>
          <p14:tracePt t="40700" x="2887663" y="2782888"/>
          <p14:tracePt t="40717" x="2860675" y="2814638"/>
          <p14:tracePt t="40733" x="2835275" y="2841625"/>
          <p14:tracePt t="40750" x="2827338" y="2847975"/>
          <p14:tracePt t="40766" x="2814638" y="2854325"/>
          <p14:tracePt t="40783" x="2808288" y="2860675"/>
          <p14:tracePt t="40800" x="2795588" y="2867025"/>
          <p14:tracePt t="40816" x="2782888" y="2867025"/>
          <p14:tracePt t="40833" x="2755900" y="2873375"/>
          <p14:tracePt t="40850" x="2730500" y="2879725"/>
          <p14:tracePt t="40866" x="2717800" y="2879725"/>
          <p14:tracePt t="40883" x="2703513" y="2879725"/>
          <p14:tracePt t="40900" x="2690813" y="2887663"/>
          <p14:tracePt t="40916" x="2665413" y="2894013"/>
          <p14:tracePt t="40933" x="2651125" y="2894013"/>
          <p14:tracePt t="40950" x="2638425" y="2900363"/>
          <p14:tracePt t="40966" x="2625725" y="2900363"/>
          <p14:tracePt t="40983" x="2598738" y="2906713"/>
          <p14:tracePt t="41000" x="2579688" y="2906713"/>
          <p14:tracePt t="41016" x="2560638" y="2906713"/>
          <p14:tracePt t="41033" x="2533650" y="2906713"/>
          <p14:tracePt t="41050" x="2520950" y="2906713"/>
          <p14:tracePt t="41066" x="2508250" y="2906713"/>
          <p14:tracePt t="41083" x="2501900" y="2906713"/>
          <p14:tracePt t="41100" x="2489200" y="2906713"/>
          <p14:tracePt t="41141" x="2481263" y="2906713"/>
          <p14:tracePt t="41949" x="2489200" y="2906713"/>
          <p14:tracePt t="41973" x="2495550" y="2906713"/>
          <p14:tracePt t="41989" x="2501900" y="2906713"/>
          <p14:tracePt t="42013" x="2508250" y="2906713"/>
          <p14:tracePt t="42021" x="2514600" y="2906713"/>
          <p14:tracePt t="42037" x="2520950" y="2906713"/>
          <p14:tracePt t="42049" x="2533650" y="2906713"/>
          <p14:tracePt t="42053" x="2547938" y="2906713"/>
          <p14:tracePt t="42066" x="2560638" y="2906713"/>
          <p14:tracePt t="42083" x="2566988" y="2906713"/>
          <p14:tracePt t="42099" x="2586038" y="2906713"/>
          <p14:tracePt t="42116" x="2598738" y="2906713"/>
          <p14:tracePt t="42116" x="2606675" y="2906713"/>
          <p14:tracePt t="42133" x="2619375" y="2906713"/>
          <p14:tracePt t="42150" x="2625725" y="2906713"/>
          <p14:tracePt t="48531" x="2613025" y="2906713"/>
          <p14:tracePt t="48539" x="2606675" y="2906713"/>
          <p14:tracePt t="48547" x="2598738" y="2906713"/>
          <p14:tracePt t="48555" x="2586038" y="2906713"/>
          <p14:tracePt t="48562" x="2573338" y="2906713"/>
          <p14:tracePt t="48579" x="2560638" y="2900363"/>
          <p14:tracePt t="48596" x="2547938" y="2894013"/>
          <p14:tracePt t="48612" x="2533650" y="2894013"/>
          <p14:tracePt t="48629" x="2520950" y="2894013"/>
          <p14:tracePt t="48646" x="2508250" y="2894013"/>
          <p14:tracePt t="48662" x="2495550" y="2894013"/>
          <p14:tracePt t="48679" x="2481263" y="2894013"/>
          <p14:tracePt t="48696" x="2468563" y="2894013"/>
          <p14:tracePt t="48712" x="2455863" y="2894013"/>
          <p14:tracePt t="48729" x="2443163" y="2894013"/>
          <p14:tracePt t="48746" x="2430463" y="2894013"/>
          <p14:tracePt t="48762" x="2422525" y="2894013"/>
          <p14:tracePt t="48779" x="2416175" y="2894013"/>
          <p14:tracePt t="48796" x="2409825" y="2894013"/>
          <p14:tracePt t="48939" x="2409825" y="2900363"/>
          <p14:tracePt t="48947" x="2416175" y="2900363"/>
          <p14:tracePt t="48963" x="2430463" y="2900363"/>
          <p14:tracePt t="48964" x="2443163" y="2900363"/>
          <p14:tracePt t="48979" x="2495550" y="2900363"/>
          <p14:tracePt t="48996" x="2533650" y="2900363"/>
          <p14:tracePt t="49012" x="2566988" y="2900363"/>
          <p14:tracePt t="49029" x="2598738" y="2900363"/>
          <p14:tracePt t="49045" x="2619375" y="2900363"/>
          <p14:tracePt t="49062" x="2644775" y="2894013"/>
          <p14:tracePt t="49079" x="2671763" y="2873375"/>
          <p14:tracePt t="49096" x="2697163" y="2854325"/>
          <p14:tracePt t="49112" x="2717800" y="2814638"/>
          <p14:tracePt t="49129" x="2724150" y="2789238"/>
          <p14:tracePt t="49145" x="2730500" y="2755900"/>
          <p14:tracePt t="49163" x="2730500" y="2724150"/>
          <p14:tracePt t="49179" x="2690813" y="2678113"/>
          <p14:tracePt t="49196" x="2659063" y="2632075"/>
          <p14:tracePt t="49212" x="2598738" y="2598738"/>
          <p14:tracePt t="49229" x="2560638" y="2586038"/>
          <p14:tracePt t="49245" x="2533650" y="2573338"/>
          <p14:tracePt t="49262" x="2508250" y="2566988"/>
          <p14:tracePt t="49279" x="2489200" y="2560638"/>
          <p14:tracePt t="49295" x="2468563" y="2560638"/>
          <p14:tracePt t="49312" x="2462213" y="2560638"/>
          <p14:tracePt t="49329" x="2436813" y="2560638"/>
          <p14:tracePt t="49345" x="2422525" y="2560638"/>
          <p14:tracePt t="49362" x="2403475" y="2560638"/>
          <p14:tracePt t="49379" x="2378075" y="2566988"/>
          <p14:tracePt t="49396" x="2363788" y="2573338"/>
          <p14:tracePt t="49443" x="2363788" y="2579688"/>
          <p14:tracePt t="50099" x="2370138" y="2579688"/>
          <p14:tracePt t="50107" x="2378075" y="2579688"/>
          <p14:tracePt t="50115" x="2384425" y="2579688"/>
          <p14:tracePt t="50129" x="2390775" y="2579688"/>
          <p14:tracePt t="50131" x="2409825" y="2579688"/>
          <p14:tracePt t="50145" x="2443163" y="2579688"/>
          <p14:tracePt t="50162" x="2481263" y="2579688"/>
          <p14:tracePt t="50178" x="2533650" y="2579688"/>
          <p14:tracePt t="50195" x="2613025" y="2586038"/>
          <p14:tracePt t="50212" x="2638425" y="2606675"/>
          <p14:tracePt t="50228" x="2671763" y="2613025"/>
          <p14:tracePt t="50245" x="2697163" y="2619375"/>
          <p14:tracePt t="50262" x="2717800" y="2625725"/>
          <p14:tracePt t="50278" x="2736850" y="2632075"/>
          <p14:tracePt t="50295" x="2762250" y="2644775"/>
          <p14:tracePt t="50312" x="2801938" y="2665413"/>
          <p14:tracePt t="50328" x="2841625" y="2697163"/>
          <p14:tracePt t="50345" x="2879725" y="2717800"/>
          <p14:tracePt t="50362" x="2913063" y="2749550"/>
          <p14:tracePt t="50378" x="2938463" y="2789238"/>
          <p14:tracePt t="50395" x="2978150" y="2827338"/>
          <p14:tracePt t="50412" x="2984500" y="2847975"/>
          <p14:tracePt t="50428" x="2990850" y="2860675"/>
          <p14:tracePt t="50445" x="2990850" y="2873375"/>
          <p14:tracePt t="50462" x="2984500" y="2894013"/>
          <p14:tracePt t="50478" x="2978150" y="2906713"/>
          <p14:tracePt t="50495" x="2959100" y="2946400"/>
          <p14:tracePt t="50512" x="2919413" y="2997200"/>
          <p14:tracePt t="50528" x="2860675" y="3036888"/>
          <p14:tracePt t="50545" x="2795588" y="3076575"/>
          <p14:tracePt t="50562" x="2703513" y="3108325"/>
          <p14:tracePt t="50578" x="2606675" y="3122613"/>
          <p14:tracePt t="50595" x="2474913" y="3135313"/>
          <p14:tracePt t="50612" x="2403475" y="3135313"/>
          <p14:tracePt t="50628" x="2363788" y="3135313"/>
          <p14:tracePt t="50645" x="2332038" y="3135313"/>
          <p14:tracePt t="50662" x="2305050" y="3135313"/>
          <p14:tracePt t="50678" x="2298700" y="3135313"/>
          <p14:tracePt t="50723" x="2292350" y="3135313"/>
          <p14:tracePt t="50747" x="2286000" y="3141663"/>
          <p14:tracePt t="50755" x="2279650" y="3141663"/>
          <p14:tracePt t="50763" x="2273300" y="3141663"/>
          <p14:tracePt t="50767" x="2252663" y="3141663"/>
          <p14:tracePt t="50778" x="2214563" y="3141663"/>
          <p14:tracePt t="50795" x="2122488" y="3141663"/>
          <p14:tracePt t="50812" x="2082800" y="3148013"/>
          <p14:tracePt t="50828" x="2063750" y="3148013"/>
          <p14:tracePt t="50947" x="2070100" y="3148013"/>
          <p14:tracePt t="50955" x="2076450" y="3148013"/>
          <p14:tracePt t="50963" x="2090738" y="3148013"/>
          <p14:tracePt t="50965" x="2103438" y="3148013"/>
          <p14:tracePt t="50978" x="2149475" y="3141663"/>
          <p14:tracePt t="50995" x="2220913" y="3141663"/>
          <p14:tracePt t="51012" x="2266950" y="3141663"/>
          <p14:tracePt t="51028" x="2332038" y="3141663"/>
          <p14:tracePt t="51045" x="2409825" y="3141663"/>
          <p14:tracePt t="51061" x="2481263" y="3141663"/>
          <p14:tracePt t="51078" x="2540000" y="3141663"/>
          <p14:tracePt t="51095" x="2573338" y="3141663"/>
          <p14:tracePt t="51111" x="2592388" y="3141663"/>
          <p14:tracePt t="51267" x="2586038" y="3141663"/>
          <p14:tracePt t="51275" x="2579688" y="3141663"/>
          <p14:tracePt t="51283" x="2566988" y="3141663"/>
          <p14:tracePt t="51291" x="2540000" y="3141663"/>
          <p14:tracePt t="51295" x="2481263" y="3141663"/>
          <p14:tracePt t="51311" x="2403475" y="3148013"/>
          <p14:tracePt t="51328" x="2338388" y="3154363"/>
          <p14:tracePt t="51345" x="2279650" y="3160713"/>
          <p14:tracePt t="51361" x="2246313" y="3167063"/>
          <p14:tracePt t="51378" x="2227263" y="3167063"/>
          <p14:tracePt t="51499" x="2233613" y="3167063"/>
          <p14:tracePt t="51507" x="2246313" y="3167063"/>
          <p14:tracePt t="51515" x="2273300" y="3167063"/>
          <p14:tracePt t="51531" x="2298700" y="3167063"/>
          <p14:tracePt t="51539" x="2325688" y="3160713"/>
          <p14:tracePt t="51547" x="2363788" y="3160713"/>
          <p14:tracePt t="51561" x="2397125" y="3160713"/>
          <p14:tracePt t="51578" x="2430463" y="3160713"/>
          <p14:tracePt t="51595" x="2449513" y="3160713"/>
          <p14:tracePt t="51611" x="2455863" y="3160713"/>
          <p14:tracePt t="51739" x="2449513" y="3160713"/>
          <p14:tracePt t="51779" x="2443163" y="3160713"/>
          <p14:tracePt t="52611" x="2436813" y="3160713"/>
          <p14:tracePt t="52627" x="2430463" y="3160713"/>
          <p14:tracePt t="52875" x="2436813" y="3160713"/>
          <p14:tracePt t="52891" x="2443163" y="3160713"/>
          <p14:tracePt t="52899" x="2455863" y="3160713"/>
          <p14:tracePt t="52915" x="2462213" y="3154363"/>
          <p14:tracePt t="52923" x="2468563" y="3154363"/>
          <p14:tracePt t="52931" x="2474913" y="3154363"/>
          <p14:tracePt t="52945" x="2481263" y="3154363"/>
          <p14:tracePt t="52979" x="2489200" y="3154363"/>
          <p14:tracePt t="53011" x="2495550" y="3154363"/>
          <p14:tracePt t="53027" x="2501900" y="3154363"/>
          <p14:tracePt t="53051" x="2508250" y="3154363"/>
          <p14:tracePt t="53083" x="2514600" y="3154363"/>
          <p14:tracePt t="53091" x="2514600" y="3148013"/>
          <p14:tracePt t="53307" x="2527300" y="3148013"/>
          <p14:tracePt t="53323" x="2533650" y="3148013"/>
          <p14:tracePt t="53339" x="2540000" y="3148013"/>
          <p14:tracePt t="53355" x="2547938" y="3148013"/>
          <p14:tracePt t="53371" x="2554288" y="3148013"/>
          <p14:tracePt t="53427" x="2560638" y="3148013"/>
          <p14:tracePt t="53483" x="2566988" y="3148013"/>
          <p14:tracePt t="53507" x="2573338" y="3148013"/>
          <p14:tracePt t="53523" x="2579688" y="3148013"/>
          <p14:tracePt t="53635" x="2586038" y="3148013"/>
          <p14:tracePt t="53683" x="2592388" y="3148013"/>
          <p14:tracePt t="53699" x="2598738" y="3148013"/>
          <p14:tracePt t="53704" x="2606675" y="3148013"/>
          <p14:tracePt t="53710" x="2619375" y="3148013"/>
          <p14:tracePt t="53727" x="2625725" y="3148013"/>
          <p14:tracePt t="53744" x="2632075" y="3148013"/>
          <p14:tracePt t="53760" x="2638425" y="3148013"/>
          <p14:tracePt t="53777" x="2651125" y="3148013"/>
          <p14:tracePt t="53794" x="2659063" y="3148013"/>
          <p14:tracePt t="53810" x="2665413" y="3148013"/>
          <p14:tracePt t="53827" x="2678113" y="3148013"/>
          <p14:tracePt t="53844" x="2684463" y="3148013"/>
          <p14:tracePt t="53860" x="2690813" y="3148013"/>
          <p14:tracePt t="53877" x="2703513" y="3148013"/>
          <p14:tracePt t="53894" x="2709863" y="3148013"/>
          <p14:tracePt t="53910" x="2724150" y="3148013"/>
          <p14:tracePt t="53927" x="2743200" y="3148013"/>
          <p14:tracePt t="53944" x="2755900" y="3148013"/>
          <p14:tracePt t="53960" x="2776538" y="3148013"/>
          <p14:tracePt t="53977" x="2789238" y="3148013"/>
          <p14:tracePt t="53994" x="2801938" y="3148013"/>
          <p14:tracePt t="54010" x="2841625" y="3148013"/>
          <p14:tracePt t="54027" x="2873375" y="3148013"/>
          <p14:tracePt t="54044" x="2913063" y="3148013"/>
          <p14:tracePt t="54060" x="2959100" y="3148013"/>
          <p14:tracePt t="54077" x="3005138" y="3148013"/>
          <p14:tracePt t="54094" x="3049588" y="3148013"/>
          <p14:tracePt t="54110" x="3108325" y="3148013"/>
          <p14:tracePt t="54127" x="3160713" y="3148013"/>
          <p14:tracePt t="54144" x="3225800" y="3148013"/>
          <p14:tracePt t="54160" x="3278188" y="3148013"/>
          <p14:tracePt t="54177" x="3357563" y="3148013"/>
          <p14:tracePt t="54194" x="3429000" y="3154363"/>
          <p14:tracePt t="54210" x="3500438" y="3160713"/>
          <p14:tracePt t="54227" x="3624263" y="3160713"/>
          <p14:tracePt t="54244" x="3703638" y="3160713"/>
          <p14:tracePt t="54260" x="3762375" y="3160713"/>
          <p14:tracePt t="54277" x="3808413" y="3160713"/>
          <p14:tracePt t="54293" x="3860800" y="3160713"/>
          <p14:tracePt t="54310" x="3932238" y="3160713"/>
          <p14:tracePt t="54327" x="4010025" y="3160713"/>
          <p14:tracePt t="54344" x="4081463" y="3160713"/>
          <p14:tracePt t="54360" x="4148138" y="3160713"/>
          <p14:tracePt t="54377" x="4219575" y="3160713"/>
          <p14:tracePt t="54393" x="4284663" y="3160713"/>
          <p14:tracePt t="54410" x="4362450" y="3160713"/>
          <p14:tracePt t="54427" x="4487863" y="3160713"/>
          <p14:tracePt t="54444" x="4584700" y="3160713"/>
          <p14:tracePt t="54460" x="4670425" y="3160713"/>
          <p14:tracePt t="54477" x="4760913" y="3160713"/>
          <p14:tracePt t="54494" x="4819650" y="3160713"/>
          <p14:tracePt t="54510" x="4872038" y="3160713"/>
          <p14:tracePt t="54527" x="4930775" y="3160713"/>
          <p14:tracePt t="54543" x="4989513" y="3160713"/>
          <p14:tracePt t="54560" x="5035550" y="3160713"/>
          <p14:tracePt t="54577" x="5068888" y="3160713"/>
          <p14:tracePt t="54593" x="5094288" y="3160713"/>
          <p14:tracePt t="54610" x="5106988" y="3160713"/>
          <p14:tracePt t="54627" x="5113338" y="3160713"/>
          <p14:tracePt t="54691" x="5121275" y="3160713"/>
          <p14:tracePt t="55115" x="5127625" y="3160713"/>
          <p14:tracePt t="55131" x="5140325" y="3160713"/>
          <p14:tracePt t="55139" x="5146675" y="3160713"/>
          <p14:tracePt t="55147" x="5159375" y="3160713"/>
          <p14:tracePt t="55160" x="5180013" y="3160713"/>
          <p14:tracePt t="55177" x="5199063" y="3160713"/>
          <p14:tracePt t="55193" x="5211763" y="3160713"/>
          <p14:tracePt t="55210" x="5218113" y="3160713"/>
          <p14:tracePt t="55539" x="5211763" y="3160713"/>
          <p14:tracePt t="55555" x="5205413" y="3160713"/>
          <p14:tracePt t="55571" x="5199063" y="3167063"/>
          <p14:tracePt t="55585" x="5186363" y="3167063"/>
          <p14:tracePt t="55593" x="5173663" y="3181350"/>
          <p14:tracePt t="55610" x="5153025" y="3181350"/>
          <p14:tracePt t="55626" x="5106988" y="3194050"/>
          <p14:tracePt t="55643" x="5068888" y="3200400"/>
          <p14:tracePt t="55660" x="5003800" y="3200400"/>
          <p14:tracePt t="55676" x="4905375" y="3213100"/>
          <p14:tracePt t="55693" x="4781550" y="3213100"/>
          <p14:tracePt t="55710" x="4630738" y="3219450"/>
          <p14:tracePt t="55726" x="4460875" y="3219450"/>
          <p14:tracePt t="55743" x="4284663" y="3219450"/>
          <p14:tracePt t="55760" x="4121150" y="3219450"/>
          <p14:tracePt t="55776" x="3944938" y="3219450"/>
          <p14:tracePt t="55793" x="3775075" y="3225800"/>
          <p14:tracePt t="55809" x="3586163" y="3225800"/>
          <p14:tracePt t="55826" x="3175000" y="3206750"/>
          <p14:tracePt t="55843" x="2847975" y="3194050"/>
          <p14:tracePt t="55860" x="2547938" y="3194050"/>
          <p14:tracePt t="55876" x="2344738" y="3194050"/>
          <p14:tracePt t="55893" x="2141538" y="3194050"/>
          <p14:tracePt t="55909" x="1979613" y="3200400"/>
          <p14:tracePt t="55926" x="1841500" y="3200400"/>
          <p14:tracePt t="55943" x="1736725" y="3200400"/>
          <p14:tracePt t="55960" x="1646238" y="3200400"/>
          <p14:tracePt t="55976" x="1593850" y="3200400"/>
          <p14:tracePt t="55993" x="1560513" y="3200400"/>
          <p14:tracePt t="56009" x="1528763" y="3200400"/>
          <p14:tracePt t="56026" x="1470025" y="3194050"/>
          <p14:tracePt t="56043" x="1423988" y="3187700"/>
          <p14:tracePt t="56059" x="1371600" y="3181350"/>
          <p14:tracePt t="56076" x="1331913" y="3181350"/>
          <p14:tracePt t="56093" x="1319213" y="3175000"/>
          <p14:tracePt t="56109" x="1312863" y="3175000"/>
          <p14:tracePt t="56243" x="1325563" y="3175000"/>
          <p14:tracePt t="56251" x="1358900" y="3175000"/>
          <p14:tracePt t="56259" x="1384300" y="3175000"/>
          <p14:tracePt t="56267" x="1476375" y="3175000"/>
          <p14:tracePt t="56276" x="1581150" y="3175000"/>
          <p14:tracePt t="56293" x="1684338" y="3175000"/>
          <p14:tracePt t="56309" x="1776413" y="3175000"/>
          <p14:tracePt t="56326" x="1862138" y="3175000"/>
          <p14:tracePt t="56343" x="1906588" y="3175000"/>
          <p14:tracePt t="56359" x="1958975" y="3175000"/>
          <p14:tracePt t="56376" x="2005013" y="3175000"/>
          <p14:tracePt t="56393" x="2051050" y="3175000"/>
          <p14:tracePt t="56409" x="2090738" y="3175000"/>
          <p14:tracePt t="56426" x="2122488" y="3175000"/>
          <p14:tracePt t="56443" x="2135188" y="3175000"/>
          <p14:tracePt t="56531" x="2128838" y="3175000"/>
          <p14:tracePt t="56539" x="2122488" y="3175000"/>
          <p14:tracePt t="56559" x="2076450" y="3175000"/>
          <p14:tracePt t="56559" x="1992313" y="3181350"/>
          <p14:tracePt t="56576" x="1874838" y="3181350"/>
          <p14:tracePt t="56593" x="1757363" y="3181350"/>
          <p14:tracePt t="56609" x="1612900" y="3181350"/>
          <p14:tracePt t="56626" x="1495425" y="3181350"/>
          <p14:tracePt t="56643" x="1377950" y="3181350"/>
          <p14:tracePt t="56659" x="1365250" y="3181350"/>
          <p14:tracePt t="56763" x="1371600" y="3181350"/>
          <p14:tracePt t="56771" x="1411288" y="3181350"/>
          <p14:tracePt t="56792" x="1449388" y="3181350"/>
          <p14:tracePt t="56793" x="1535113" y="3181350"/>
          <p14:tracePt t="56809" x="1639888" y="3181350"/>
          <p14:tracePt t="56826" x="1782763" y="3181350"/>
          <p14:tracePt t="56842" x="1973263" y="3181350"/>
          <p14:tracePt t="56859" x="2044700" y="3181350"/>
          <p14:tracePt t="56876" x="2070100" y="3181350"/>
          <p14:tracePt t="56892" x="2076450" y="3181350"/>
          <p14:tracePt t="58972" x="2070100" y="3181350"/>
          <p14:tracePt t="58980" x="2063750" y="3181350"/>
          <p14:tracePt t="58993" x="2057400" y="3181350"/>
          <p14:tracePt t="58993" x="2044700" y="3187700"/>
          <p14:tracePt t="59009" x="2032000" y="3187700"/>
          <p14:tracePt t="59026" x="2011363" y="3194050"/>
          <p14:tracePt t="59043" x="1992313" y="3200400"/>
          <p14:tracePt t="59060" x="1965325" y="3206750"/>
          <p14:tracePt t="59076" x="1965325" y="3213100"/>
          <p14:tracePt t="59172" x="1973263" y="3213100"/>
          <p14:tracePt t="59180" x="1992313" y="3213100"/>
          <p14:tracePt t="59193" x="2017713" y="3213100"/>
          <p14:tracePt t="59193" x="2063750" y="3206750"/>
          <p14:tracePt t="59209" x="2090738" y="3194050"/>
          <p14:tracePt t="59404" x="2082800" y="3194050"/>
          <p14:tracePt t="59412" x="2076450" y="3194050"/>
          <p14:tracePt t="59426" x="2063750" y="3187700"/>
          <p14:tracePt t="59426" x="2051050" y="3194050"/>
          <p14:tracePt t="59442" x="2011363" y="3194050"/>
          <p14:tracePt t="59459" x="1979613" y="3200400"/>
          <p14:tracePt t="59476" x="1965325" y="3206750"/>
          <p14:tracePt t="59492" x="1952625" y="3206750"/>
          <p14:tracePt t="59509" x="1906588" y="3206750"/>
          <p14:tracePt t="59526" x="1841500" y="3219450"/>
          <p14:tracePt t="59542" x="1736725" y="3233738"/>
          <p14:tracePt t="59559" x="1606550" y="3246438"/>
          <p14:tracePt t="59576" x="1455738" y="3265488"/>
          <p14:tracePt t="59592" x="1306513" y="3271838"/>
          <p14:tracePt t="59609" x="1182688" y="3284538"/>
          <p14:tracePt t="59626" x="1090613" y="3311525"/>
          <p14:tracePt t="59642" x="1019175" y="3344863"/>
          <p14:tracePt t="59659" x="920750" y="3403600"/>
          <p14:tracePt t="59676" x="874713" y="3441700"/>
          <p14:tracePt t="59692" x="830263" y="3487738"/>
          <p14:tracePt t="59709" x="777875" y="3521075"/>
          <p14:tracePt t="59726" x="731838" y="3552825"/>
          <p14:tracePt t="59742" x="685800" y="3579813"/>
          <p14:tracePt t="59759" x="673100" y="3605213"/>
          <p14:tracePt t="59776" x="652463" y="3624263"/>
          <p14:tracePt t="59792" x="652463" y="3632200"/>
          <p14:tracePt t="59809" x="652463" y="3638550"/>
          <p14:tracePt t="59826" x="673100" y="3651250"/>
          <p14:tracePt t="59842" x="725488" y="3670300"/>
          <p14:tracePt t="59859" x="796925" y="3683000"/>
          <p14:tracePt t="59876" x="842963" y="3683000"/>
          <p14:tracePt t="59892" x="874713" y="3683000"/>
          <p14:tracePt t="59909" x="901700" y="3690938"/>
          <p14:tracePt t="59926" x="933450" y="3690938"/>
          <p14:tracePt t="59942" x="992188" y="3690938"/>
          <p14:tracePt t="59959" x="1050925" y="3690938"/>
          <p14:tracePt t="59976" x="1123950" y="3690938"/>
          <p14:tracePt t="59992" x="1201738" y="3690938"/>
          <p14:tracePt t="60009" x="1273175" y="3690938"/>
          <p14:tracePt t="60026" x="1377950" y="3676650"/>
          <p14:tracePt t="60042" x="1501775" y="3676650"/>
          <p14:tracePt t="60059" x="1612900" y="3676650"/>
          <p14:tracePt t="60059" x="1671638" y="3676650"/>
          <p14:tracePt t="60076" x="1763713" y="3676650"/>
          <p14:tracePt t="60092" x="1862138" y="3676650"/>
          <p14:tracePt t="60109" x="1946275" y="3676650"/>
          <p14:tracePt t="60125" x="2044700" y="3676650"/>
          <p14:tracePt t="60142" x="2149475" y="3676650"/>
          <p14:tracePt t="60159" x="2252663" y="3676650"/>
          <p14:tracePt t="60176" x="2363788" y="3676650"/>
          <p14:tracePt t="60192" x="2462213" y="3676650"/>
          <p14:tracePt t="60209" x="2547938" y="3676650"/>
          <p14:tracePt t="60225" x="2619375" y="3676650"/>
          <p14:tracePt t="60242" x="2684463" y="3676650"/>
          <p14:tracePt t="60259" x="2762250" y="3676650"/>
          <p14:tracePt t="60275" x="2867025" y="3676650"/>
          <p14:tracePt t="60292" x="2959100" y="3676650"/>
          <p14:tracePt t="60309" x="3030538" y="3676650"/>
          <p14:tracePt t="60325" x="3076575" y="3676650"/>
          <p14:tracePt t="60342" x="3108325" y="3676650"/>
          <p14:tracePt t="60359" x="3135313" y="3676650"/>
          <p14:tracePt t="60375" x="3154363" y="3676650"/>
          <p14:tracePt t="60392" x="3160713" y="3676650"/>
          <p14:tracePt t="61468" x="3148013" y="3676650"/>
          <p14:tracePt t="61476" x="3141663" y="3676650"/>
          <p14:tracePt t="61484" x="3122613" y="3676650"/>
          <p14:tracePt t="61493" x="3101975" y="3676650"/>
          <p14:tracePt t="61508" x="3070225" y="3676650"/>
          <p14:tracePt t="61525" x="3036888" y="3690938"/>
          <p14:tracePt t="61542" x="2984500" y="3697288"/>
          <p14:tracePt t="61558" x="2952750" y="3697288"/>
          <p14:tracePt t="61575" x="2913063" y="3703638"/>
          <p14:tracePt t="61592" x="2873375" y="3709988"/>
          <p14:tracePt t="61608" x="2827338" y="3716338"/>
          <p14:tracePt t="61625" x="2776538" y="3709988"/>
          <p14:tracePt t="61642" x="2730500" y="3709988"/>
          <p14:tracePt t="61658" x="2659063" y="3709988"/>
          <p14:tracePt t="61675" x="2560638" y="3722688"/>
          <p14:tracePt t="61675" x="2508250" y="3729038"/>
          <p14:tracePt t="61692" x="2409825" y="3741738"/>
          <p14:tracePt t="61708" x="2325688" y="3741738"/>
          <p14:tracePt t="61725" x="2227263" y="3749675"/>
          <p14:tracePt t="61741" x="2122488" y="3749675"/>
          <p14:tracePt t="61758" x="2024063" y="3756025"/>
          <p14:tracePt t="61775" x="1927225" y="3756025"/>
          <p14:tracePt t="61792" x="1816100" y="3756025"/>
          <p14:tracePt t="61808" x="1717675" y="3756025"/>
          <p14:tracePt t="61825" x="1606550" y="3756025"/>
          <p14:tracePt t="61841" x="1508125" y="3756025"/>
          <p14:tracePt t="61858" x="1404938" y="3756025"/>
          <p14:tracePt t="61875" x="1300163" y="3756025"/>
          <p14:tracePt t="61891" x="1168400" y="3762375"/>
          <p14:tracePt t="61908" x="1096963" y="3762375"/>
          <p14:tracePt t="61925" x="1025525" y="3768725"/>
          <p14:tracePt t="61941" x="985838" y="3768725"/>
          <p14:tracePt t="61958" x="939800" y="3781425"/>
          <p14:tracePt t="61975" x="908050" y="3787775"/>
          <p14:tracePt t="61991" x="901700" y="3787775"/>
          <p14:tracePt t="62092" x="908050" y="3787775"/>
          <p14:tracePt t="62108" x="914400" y="3787775"/>
          <p14:tracePt t="62115" x="933450" y="3787775"/>
          <p14:tracePt t="62125" x="947738" y="3787775"/>
          <p14:tracePt t="62125" x="985838" y="3787775"/>
          <p14:tracePt t="62141" x="1038225" y="3787775"/>
          <p14:tracePt t="62158" x="1123950" y="3787775"/>
          <p14:tracePt t="62175" x="1208088" y="3794125"/>
          <p14:tracePt t="62191" x="1312863" y="3794125"/>
          <p14:tracePt t="62208" x="1397000" y="3794125"/>
          <p14:tracePt t="62225" x="1495425" y="3794125"/>
          <p14:tracePt t="62241" x="1593850" y="3794125"/>
          <p14:tracePt t="62258" x="1751013" y="3794125"/>
          <p14:tracePt t="62276" x="1847850" y="3794125"/>
          <p14:tracePt t="62292" x="1933575" y="3794125"/>
          <p14:tracePt t="62308" x="2011363" y="3794125"/>
          <p14:tracePt t="62325" x="2076450" y="3794125"/>
          <p14:tracePt t="62342" x="2109788" y="3794125"/>
          <p14:tracePt t="62358" x="2122488" y="3794125"/>
          <p14:tracePt t="62667" x="2128838" y="3794125"/>
          <p14:tracePt t="62675" x="2141538" y="3794125"/>
          <p14:tracePt t="62691" x="2149475" y="3794125"/>
          <p14:tracePt t="62692" x="2162175" y="3794125"/>
          <p14:tracePt t="62731" x="2168525" y="3794125"/>
          <p14:tracePt t="62748" x="2174875" y="3794125"/>
          <p14:tracePt t="62748" x="2174875" y="3802063"/>
          <p14:tracePt t="62758" x="2187575" y="3808413"/>
          <p14:tracePt t="62774" x="2208213" y="3814763"/>
          <p14:tracePt t="62791" x="2227263" y="3827463"/>
          <p14:tracePt t="62808" x="2260600" y="3833813"/>
          <p14:tracePt t="62824" x="2286000" y="3852863"/>
          <p14:tracePt t="62841" x="2319338" y="3860800"/>
          <p14:tracePt t="62858" x="2344738" y="3867150"/>
          <p14:tracePt t="62874" x="2370138" y="3873500"/>
          <p14:tracePt t="62891" x="2390775" y="3873500"/>
          <p14:tracePt t="62908" x="2403475" y="3879850"/>
          <p14:tracePt t="63108" x="2409825" y="3879850"/>
          <p14:tracePt t="63115" x="2416175" y="3873500"/>
          <p14:tracePt t="63123" x="2422525" y="3867150"/>
          <p14:tracePt t="63131" x="2443163" y="3852863"/>
          <p14:tracePt t="63141" x="2481263" y="3814763"/>
          <p14:tracePt t="63158" x="2514600" y="3787775"/>
          <p14:tracePt t="63174" x="2520950" y="3768725"/>
          <p14:tracePt t="63191" x="2520950" y="3741738"/>
          <p14:tracePt t="63208" x="2520950" y="3722688"/>
          <p14:tracePt t="63224" x="2501900" y="3703638"/>
          <p14:tracePt t="63241" x="2474913" y="3683000"/>
          <p14:tracePt t="63258" x="2449513" y="3670300"/>
          <p14:tracePt t="63274" x="2416175" y="3663950"/>
          <p14:tracePt t="63291" x="2357438" y="3663950"/>
          <p14:tracePt t="63308" x="2325688" y="3663950"/>
          <p14:tracePt t="63324" x="2305050" y="3670300"/>
          <p14:tracePt t="63341" x="2286000" y="3697288"/>
          <p14:tracePt t="63358" x="2286000" y="3716338"/>
          <p14:tracePt t="63374" x="2286000" y="3735388"/>
          <p14:tracePt t="63391" x="2319338" y="3749675"/>
          <p14:tracePt t="63408" x="2351088" y="3781425"/>
          <p14:tracePt t="63424" x="2409825" y="3794125"/>
          <p14:tracePt t="63441" x="2474913" y="3794125"/>
          <p14:tracePt t="63457" x="2533650" y="3794125"/>
          <p14:tracePt t="63474" x="2592388" y="3794125"/>
          <p14:tracePt t="63491" x="2690813" y="3794125"/>
          <p14:tracePt t="63508" x="2776538" y="3794125"/>
          <p14:tracePt t="63524" x="2887663" y="3794125"/>
          <p14:tracePt t="63541" x="3030538" y="3814763"/>
          <p14:tracePt t="63557" x="3128963" y="3821113"/>
          <p14:tracePt t="63574" x="3225800" y="3827463"/>
          <p14:tracePt t="63591" x="3324225" y="3833813"/>
          <p14:tracePt t="63607" x="3422650" y="3833813"/>
          <p14:tracePt t="63624" x="3487738" y="3833813"/>
          <p14:tracePt t="63641" x="3586163" y="3833813"/>
          <p14:tracePt t="63657" x="3683000" y="3833813"/>
          <p14:tracePt t="63674" x="3768725" y="3833813"/>
          <p14:tracePt t="63691" x="3879850" y="3833813"/>
          <p14:tracePt t="63708" x="3911600" y="3833813"/>
          <p14:tracePt t="63724" x="3925888" y="3833813"/>
          <p14:tracePt t="63763" x="3932238" y="3833813"/>
          <p14:tracePt t="63779" x="3938588" y="3833813"/>
          <p14:tracePt t="63795" x="3944938" y="3833813"/>
          <p14:tracePt t="64068" x="3951288" y="3833813"/>
          <p14:tracePt t="64075" x="3957638" y="3833813"/>
          <p14:tracePt t="64107" x="3963988" y="3833813"/>
          <p14:tracePt t="65300" x="3957638" y="3840163"/>
          <p14:tracePt t="65308" x="3951288" y="3840163"/>
          <p14:tracePt t="65325" x="3925888" y="3846513"/>
          <p14:tracePt t="65325" x="3905250" y="3860800"/>
          <p14:tracePt t="65341" x="3879850" y="3867150"/>
          <p14:tracePt t="65358" x="3860800" y="3873500"/>
          <p14:tracePt t="65374" x="3846513" y="3879850"/>
          <p14:tracePt t="65391" x="3833813" y="3892550"/>
          <p14:tracePt t="65408" x="3827463" y="3898900"/>
          <p14:tracePt t="65424" x="3814763" y="3905250"/>
          <p14:tracePt t="65441" x="3794125" y="3925888"/>
          <p14:tracePt t="65458" x="3787775" y="3944938"/>
          <p14:tracePt t="65474" x="3768725" y="3963988"/>
          <p14:tracePt t="65491" x="3741738" y="3990975"/>
          <p14:tracePt t="65508" x="3703638" y="4037013"/>
          <p14:tracePt t="65525" x="3670300" y="4075113"/>
          <p14:tracePt t="65541" x="3644900" y="4108450"/>
          <p14:tracePt t="65558" x="3611563" y="4140200"/>
          <p14:tracePt t="65574" x="3573463" y="4173538"/>
          <p14:tracePt t="65591" x="3540125" y="4192588"/>
          <p14:tracePt t="65608" x="3513138" y="4213225"/>
          <p14:tracePt t="65624" x="3487738" y="4219575"/>
          <p14:tracePt t="65641" x="3448050" y="4232275"/>
          <p14:tracePt t="65658" x="3409950" y="4244975"/>
          <p14:tracePt t="65674" x="3336925" y="4271963"/>
          <p14:tracePt t="65691" x="3265488" y="4291013"/>
          <p14:tracePt t="65708" x="3160713" y="4303713"/>
          <p14:tracePt t="65724" x="3095625" y="4318000"/>
          <p14:tracePt t="65741" x="3024188" y="4324350"/>
          <p14:tracePt t="65758" x="2978150" y="4324350"/>
          <p14:tracePt t="65774" x="2906713" y="4330700"/>
          <p14:tracePt t="65791" x="2835275" y="4330700"/>
          <p14:tracePt t="65808" x="2762250" y="4330700"/>
          <p14:tracePt t="65824" x="2743200" y="4330700"/>
          <p14:tracePt t="65841" x="2743200" y="4303713"/>
          <p14:tracePt t="65858" x="2768600" y="4284663"/>
          <p14:tracePt t="66180" x="2755900" y="4284663"/>
          <p14:tracePt t="66188" x="2749550" y="4284663"/>
          <p14:tracePt t="66196" x="2730500" y="4284663"/>
          <p14:tracePt t="66209" x="2724150" y="4284663"/>
          <p14:tracePt t="66212" x="2671763" y="4318000"/>
          <p14:tracePt t="66224" x="2619375" y="4318000"/>
          <p14:tracePt t="66241" x="2586038" y="4337050"/>
          <p14:tracePt t="66257" x="2527300" y="4337050"/>
          <p14:tracePt t="66274" x="2489200" y="4337050"/>
          <p14:tracePt t="66291" x="2430463" y="4337050"/>
          <p14:tracePt t="66307" x="2344738" y="4337050"/>
          <p14:tracePt t="66324" x="2220913" y="4324350"/>
          <p14:tracePt t="66341" x="2162175" y="4324350"/>
          <p14:tracePt t="66357" x="2103438" y="4310063"/>
          <p14:tracePt t="66374" x="2063750" y="4297363"/>
          <p14:tracePt t="66391" x="2044700" y="4291013"/>
          <p14:tracePt t="66407" x="2038350" y="4278313"/>
          <p14:tracePt t="66424" x="2032000" y="4271963"/>
          <p14:tracePt t="66441" x="2032000" y="4265613"/>
          <p14:tracePt t="66476" x="2038350" y="4265613"/>
          <p14:tracePt t="66500" x="2044700" y="4265613"/>
          <p14:tracePt t="66516" x="2051050" y="4265613"/>
          <p14:tracePt t="66532" x="2063750" y="4265613"/>
          <p14:tracePt t="66540" x="2076450" y="4265613"/>
          <p14:tracePt t="66543" x="2103438" y="4265613"/>
          <p14:tracePt t="66557" x="2149475" y="4265613"/>
          <p14:tracePt t="66574" x="2193925" y="4265613"/>
          <p14:tracePt t="66591" x="2260600" y="4265613"/>
          <p14:tracePt t="66607" x="2338388" y="4271963"/>
          <p14:tracePt t="66624" x="2416175" y="4271963"/>
          <p14:tracePt t="66641" x="2508250" y="4271963"/>
          <p14:tracePt t="66657" x="2573338" y="4271963"/>
          <p14:tracePt t="66674" x="2613025" y="4271963"/>
          <p14:tracePt t="66691" x="2619375" y="4271963"/>
          <p14:tracePt t="67740" x="2619375" y="4278313"/>
          <p14:tracePt t="67756" x="2619375" y="4284663"/>
          <p14:tracePt t="67764" x="2632075" y="4284663"/>
          <p14:tracePt t="67908" x="2638425" y="4284663"/>
          <p14:tracePt t="67916" x="2638425" y="4278313"/>
          <p14:tracePt t="67924" x="2651125" y="4271963"/>
          <p14:tracePt t="67929" x="2678113" y="4251325"/>
          <p14:tracePt t="67940" x="2717800" y="4244975"/>
          <p14:tracePt t="67957" x="2776538" y="4225925"/>
          <p14:tracePt t="67973" x="2820988" y="4219575"/>
          <p14:tracePt t="67990" x="2887663" y="4213225"/>
          <p14:tracePt t="68007" x="2959100" y="4213225"/>
          <p14:tracePt t="68023" x="3043238" y="4213225"/>
          <p14:tracePt t="68040" x="3135313" y="4213225"/>
          <p14:tracePt t="68057" x="3240088" y="4213225"/>
          <p14:tracePt t="68073" x="3298825" y="4213225"/>
          <p14:tracePt t="68090" x="3389313" y="4213225"/>
          <p14:tracePt t="68107" x="3435350" y="4219575"/>
          <p14:tracePt t="68123" x="3468688" y="4232275"/>
          <p14:tracePt t="68140" x="3500438" y="4259263"/>
          <p14:tracePt t="68157" x="3513138" y="4278313"/>
          <p14:tracePt t="68174" x="3521075" y="4297363"/>
          <p14:tracePt t="68190" x="3527425" y="4330700"/>
          <p14:tracePt t="68207" x="3540125" y="4343400"/>
          <p14:tracePt t="68223" x="3540125" y="4368800"/>
          <p14:tracePt t="68240" x="3533775" y="4376738"/>
          <p14:tracePt t="68257" x="3533775" y="4383088"/>
          <p14:tracePt t="68356" x="3527425" y="4383088"/>
          <p14:tracePt t="68364" x="3527425" y="4376738"/>
          <p14:tracePt t="68372" x="3533775" y="4368800"/>
          <p14:tracePt t="68380" x="3565525" y="4362450"/>
          <p14:tracePt t="68391" x="3592513" y="4343400"/>
          <p14:tracePt t="68407" x="3638550" y="4324350"/>
          <p14:tracePt t="68423" x="3697288" y="4297363"/>
          <p14:tracePt t="68440" x="3762375" y="4284663"/>
          <p14:tracePt t="68456" x="3794125" y="4278313"/>
          <p14:tracePt t="68473" x="3821113" y="4271963"/>
          <p14:tracePt t="68490" x="3852863" y="4271963"/>
          <p14:tracePt t="68506" x="3860800" y="4271963"/>
          <p14:tracePt t="68523" x="3867150" y="4271963"/>
          <p14:tracePt t="69708" x="3867150" y="4265613"/>
          <p14:tracePt t="69724" x="3873500" y="4259263"/>
          <p14:tracePt t="69732" x="3879850" y="4259263"/>
          <p14:tracePt t="69740" x="3879850" y="4251325"/>
          <p14:tracePt t="69756" x="3886200" y="4244975"/>
          <p14:tracePt t="70300" x="3886200" y="4238625"/>
          <p14:tracePt t="70314" x="3886200" y="4219575"/>
          <p14:tracePt t="70314" x="3892550" y="4206875"/>
          <p14:tracePt t="70323" x="3898900" y="4192588"/>
          <p14:tracePt t="70339" x="3905250" y="4167188"/>
          <p14:tracePt t="70356" x="3925888" y="4154488"/>
          <p14:tracePt t="70373" x="3932238" y="4140200"/>
          <p14:tracePt t="70452" x="3932238" y="4133850"/>
          <p14:tracePt t="70476" x="3938588" y="4121150"/>
          <p14:tracePt t="70484" x="3938588" y="4114800"/>
          <p14:tracePt t="70492" x="3938588" y="4102100"/>
          <p14:tracePt t="70500" x="3938588" y="4089400"/>
          <p14:tracePt t="70506" x="3932238" y="4068763"/>
          <p14:tracePt t="70522" x="3905250" y="4030663"/>
          <p14:tracePt t="70539" x="3867150" y="4010025"/>
          <p14:tracePt t="70556" x="3775075" y="3990975"/>
          <p14:tracePt t="70572" x="3729038" y="3990975"/>
          <p14:tracePt t="70589" x="3683000" y="3990975"/>
          <p14:tracePt t="70606" x="3638550" y="3990975"/>
          <p14:tracePt t="70622" x="3559175" y="3990975"/>
          <p14:tracePt t="70639" x="3475038" y="3990975"/>
          <p14:tracePt t="70656" x="3376613" y="3984625"/>
          <p14:tracePt t="70672" x="3305175" y="3978275"/>
          <p14:tracePt t="70689" x="3219450" y="3951288"/>
          <p14:tracePt t="70706" x="3181350" y="3925888"/>
          <p14:tracePt t="70722" x="3141663" y="3925888"/>
          <p14:tracePt t="70739" x="3116263" y="3911600"/>
          <p14:tracePt t="70756" x="3095625" y="3898900"/>
          <p14:tracePt t="70772" x="3089275" y="3898900"/>
          <p14:tracePt t="70789" x="3076575" y="3898900"/>
          <p14:tracePt t="70806" x="3055938" y="3898900"/>
          <p14:tracePt t="70822" x="3043238" y="3898900"/>
          <p14:tracePt t="70839" x="3036888" y="3898900"/>
          <p14:tracePt t="70884" x="3030538" y="3898900"/>
          <p14:tracePt t="70908" x="3024188" y="3898900"/>
          <p14:tracePt t="70924" x="3017838" y="3898900"/>
          <p14:tracePt t="70948" x="3011488" y="3898900"/>
          <p14:tracePt t="70956" x="2997200" y="3898900"/>
          <p14:tracePt t="70972" x="2990850" y="3898900"/>
          <p14:tracePt t="70972" x="2959100" y="3898900"/>
          <p14:tracePt t="70989" x="2900363" y="3898900"/>
          <p14:tracePt t="71006" x="2841625" y="3898900"/>
          <p14:tracePt t="71022" x="2755900" y="3905250"/>
          <p14:tracePt t="71039" x="2671763" y="3905250"/>
          <p14:tracePt t="71056" x="2579688" y="3905250"/>
          <p14:tracePt t="71072" x="2520950" y="3905250"/>
          <p14:tracePt t="71089" x="2474913" y="3905250"/>
          <p14:tracePt t="71106" x="2436813" y="3905250"/>
          <p14:tracePt t="71122" x="2403475" y="3905250"/>
          <p14:tracePt t="71139" x="2370138" y="3905250"/>
          <p14:tracePt t="71155" x="2298700" y="3905250"/>
          <p14:tracePt t="71172" x="2239963" y="3905250"/>
          <p14:tracePt t="71189" x="2193925" y="3905250"/>
          <p14:tracePt t="71206" x="2162175" y="3905250"/>
          <p14:tracePt t="71222" x="2135188" y="3898900"/>
          <p14:tracePt t="71239" x="2128838" y="3898900"/>
          <p14:tracePt t="71412" x="2141538" y="3898900"/>
          <p14:tracePt t="71420" x="2155825" y="3898900"/>
          <p14:tracePt t="71427" x="2168525" y="3898900"/>
          <p14:tracePt t="71439" x="2187575" y="3898900"/>
          <p14:tracePt t="71439" x="2233613" y="3898900"/>
          <p14:tracePt t="71455" x="2279650" y="3898900"/>
          <p14:tracePt t="71472" x="2325688" y="3898900"/>
          <p14:tracePt t="71489" x="2363788" y="3898900"/>
          <p14:tracePt t="71505" x="2409825" y="3892550"/>
          <p14:tracePt t="71522" x="2455863" y="3879850"/>
          <p14:tracePt t="71539" x="2514600" y="3867150"/>
          <p14:tracePt t="71555" x="2566988" y="3852863"/>
          <p14:tracePt t="71572" x="2586038" y="3833813"/>
          <p14:tracePt t="71589" x="2606675" y="3814763"/>
          <p14:tracePt t="71605" x="2606675" y="3808413"/>
          <p14:tracePt t="71622" x="2606675" y="3787775"/>
          <p14:tracePt t="71639" x="2606675" y="3775075"/>
          <p14:tracePt t="71655" x="2592388" y="3762375"/>
          <p14:tracePt t="71672" x="2579688" y="3741738"/>
          <p14:tracePt t="71689" x="2566988" y="3709988"/>
          <p14:tracePt t="71705" x="2547938" y="3683000"/>
          <p14:tracePt t="71722" x="2533650" y="3663950"/>
          <p14:tracePt t="71739" x="2520950" y="3651250"/>
          <p14:tracePt t="71755" x="2514600" y="3638550"/>
          <p14:tracePt t="71772" x="2481263" y="3632200"/>
          <p14:tracePt t="71789" x="2455863" y="3632200"/>
          <p14:tracePt t="71805" x="2422525" y="3632200"/>
          <p14:tracePt t="71822" x="2390775" y="3632200"/>
          <p14:tracePt t="71839" x="2344738" y="3632200"/>
          <p14:tracePt t="71855" x="2305050" y="3632200"/>
          <p14:tracePt t="71872" x="2273300" y="3632200"/>
          <p14:tracePt t="71888" x="2246313" y="3632200"/>
          <p14:tracePt t="71905" x="2233613" y="3632200"/>
          <p14:tracePt t="71922" x="2220913" y="3632200"/>
          <p14:tracePt t="71938" x="2208213" y="3638550"/>
          <p14:tracePt t="71955" x="2193925" y="3651250"/>
          <p14:tracePt t="71972" x="2168525" y="3657600"/>
          <p14:tracePt t="71989" x="2155825" y="3670300"/>
          <p14:tracePt t="72005" x="2149475" y="3676650"/>
          <p14:tracePt t="72022" x="2141538" y="3683000"/>
          <p14:tracePt t="72038" x="2141538" y="3697288"/>
          <p14:tracePt t="72055" x="2141538" y="3703638"/>
          <p14:tracePt t="72072" x="2141538" y="3722688"/>
          <p14:tracePt t="72088" x="2141538" y="3735388"/>
          <p14:tracePt t="72105" x="2155825" y="3741738"/>
          <p14:tracePt t="72122" x="2174875" y="3749675"/>
          <p14:tracePt t="72138" x="2193925" y="3762375"/>
          <p14:tracePt t="72155" x="2220913" y="3768725"/>
          <p14:tracePt t="72172" x="2260600" y="3775075"/>
          <p14:tracePt t="72189" x="2311400" y="3787775"/>
          <p14:tracePt t="72205" x="2384425" y="3787775"/>
          <p14:tracePt t="72222" x="2462213" y="3787775"/>
          <p14:tracePt t="72238" x="2527300" y="3787775"/>
          <p14:tracePt t="72255" x="2554288" y="3787775"/>
          <p14:tracePt t="72272" x="2560638" y="3787775"/>
          <p14:tracePt t="72340" x="2566988" y="3787775"/>
          <p14:tracePt t="72348" x="2579688" y="3787775"/>
          <p14:tracePt t="72356" x="2592388" y="3787775"/>
          <p14:tracePt t="72356" x="2651125" y="3787775"/>
          <p14:tracePt t="72372" x="2749550" y="3787775"/>
          <p14:tracePt t="72389" x="2860675" y="3787775"/>
          <p14:tracePt t="72405" x="2959100" y="3794125"/>
          <p14:tracePt t="72422" x="3049588" y="3808413"/>
          <p14:tracePt t="72438" x="3108325" y="3821113"/>
          <p14:tracePt t="72455" x="3148013" y="3833813"/>
          <p14:tracePt t="72472" x="3194050" y="3833813"/>
          <p14:tracePt t="72488" x="3233738" y="3840163"/>
          <p14:tracePt t="72505" x="3271838" y="3840163"/>
          <p14:tracePt t="72522" x="3305175" y="3846513"/>
          <p14:tracePt t="72538" x="3317875" y="3852863"/>
          <p14:tracePt t="72555" x="3324225" y="3852863"/>
          <p14:tracePt t="72820" x="3317875" y="3852863"/>
          <p14:tracePt t="72836" x="3311525" y="3852863"/>
          <p14:tracePt t="72860" x="3311525" y="3846513"/>
          <p14:tracePt t="72868" x="3305175" y="3840163"/>
          <p14:tracePt t="72876" x="3284538" y="3827463"/>
          <p14:tracePt t="72888" x="3271838" y="3821113"/>
          <p14:tracePt t="72888" x="3240088" y="3781425"/>
          <p14:tracePt t="72905" x="3187700" y="3722688"/>
          <p14:tracePt t="72922" x="3128963" y="3670300"/>
          <p14:tracePt t="72938" x="3063875" y="3605213"/>
          <p14:tracePt t="72955" x="2984500" y="3527425"/>
          <p14:tracePt t="72971" x="2854325" y="3409950"/>
          <p14:tracePt t="72988" x="2749550" y="3330575"/>
          <p14:tracePt t="73005" x="2638425" y="3246438"/>
          <p14:tracePt t="73021" x="2566988" y="3187700"/>
          <p14:tracePt t="73038" x="2489200" y="3141663"/>
          <p14:tracePt t="73055" x="2443163" y="3108325"/>
          <p14:tracePt t="73071" x="2430463" y="3095625"/>
          <p14:tracePt t="73564" x="2430463" y="3101975"/>
          <p14:tracePt t="73572" x="2430463" y="3116263"/>
          <p14:tracePt t="73572" x="2443163" y="3148013"/>
          <p14:tracePt t="73588" x="2449513" y="3194050"/>
          <p14:tracePt t="73605" x="2468563" y="3271838"/>
          <p14:tracePt t="73621" x="2474913" y="3357563"/>
          <p14:tracePt t="73638" x="2474913" y="3435350"/>
          <p14:tracePt t="73654" x="2474913" y="3513138"/>
          <p14:tracePt t="73671" x="2474913" y="3579813"/>
          <p14:tracePt t="73688" x="2474913" y="3651250"/>
          <p14:tracePt t="73704" x="2474913" y="3729038"/>
          <p14:tracePt t="73721" x="2468563" y="3821113"/>
          <p14:tracePt t="73738" x="2422525" y="3919538"/>
          <p14:tracePt t="73755" x="2378075" y="4003675"/>
          <p14:tracePt t="73771" x="2325688" y="4081463"/>
          <p14:tracePt t="73788" x="2220913" y="4186238"/>
          <p14:tracePt t="73805" x="2155825" y="4259263"/>
          <p14:tracePt t="73821" x="2097088" y="4318000"/>
          <p14:tracePt t="73838" x="2063750" y="4349750"/>
          <p14:tracePt t="73854" x="2051050" y="4368800"/>
          <p14:tracePt t="73871" x="2038350" y="4383088"/>
          <p14:tracePt t="74620" x="2044700" y="4383088"/>
          <p14:tracePt t="74628" x="2044700" y="4376738"/>
          <p14:tracePt t="74638" x="2051050" y="4368800"/>
          <p14:tracePt t="74638" x="2090738" y="4337050"/>
          <p14:tracePt t="74654" x="2109788" y="4310063"/>
          <p14:tracePt t="74671" x="2168525" y="4259263"/>
          <p14:tracePt t="74687" x="2214563" y="4192588"/>
          <p14:tracePt t="74704" x="2260600" y="4121150"/>
          <p14:tracePt t="74721" x="2298700" y="4062413"/>
          <p14:tracePt t="74737" x="2325688" y="3978275"/>
          <p14:tracePt t="74754" x="2325688" y="3886200"/>
          <p14:tracePt t="74771" x="2325688" y="3794125"/>
          <p14:tracePt t="74787" x="2311400" y="3605213"/>
          <p14:tracePt t="74804" x="2279650" y="3468688"/>
          <p14:tracePt t="74821" x="2239963" y="3357563"/>
          <p14:tracePt t="74837" x="2201863" y="3298825"/>
          <p14:tracePt t="74854" x="2168525" y="3240088"/>
          <p14:tracePt t="74871" x="2149475" y="3194050"/>
          <p14:tracePt t="74887" x="2135188" y="3175000"/>
          <p14:tracePt t="74904" x="2122488" y="3148013"/>
          <p14:tracePt t="74922" x="2116138" y="3141663"/>
          <p14:tracePt t="75149" x="2122488" y="3148013"/>
          <p14:tracePt t="75157" x="2128838" y="3148013"/>
          <p14:tracePt t="75157" x="2135188" y="3154363"/>
          <p14:tracePt t="75172" x="2162175" y="3160713"/>
          <p14:tracePt t="75188" x="2214563" y="3187700"/>
          <p14:tracePt t="75205" x="2266950" y="3200400"/>
          <p14:tracePt t="75221" x="2338388" y="3213100"/>
          <p14:tracePt t="75238" x="2430463" y="3225800"/>
          <p14:tracePt t="75255" x="2533650" y="3225800"/>
          <p14:tracePt t="75272" x="2625725" y="3225800"/>
          <p14:tracePt t="75288" x="2703513" y="3225800"/>
          <p14:tracePt t="75305" x="2743200" y="3219450"/>
          <p14:tracePt t="75321" x="2755900" y="3206750"/>
          <p14:tracePt t="75338" x="2782888" y="3187700"/>
          <p14:tracePt t="75355" x="2789238" y="3167063"/>
          <p14:tracePt t="75371" x="2789238" y="3141663"/>
          <p14:tracePt t="75388" x="2795588" y="3076575"/>
          <p14:tracePt t="75405" x="2795588" y="3055938"/>
          <p14:tracePt t="75421" x="2789238" y="3043238"/>
          <p14:tracePt t="75438" x="2789238" y="3036888"/>
          <p14:tracePt t="75501" x="2782888" y="3036888"/>
          <p14:tracePt t="75521" x="2782888" y="3043238"/>
          <p14:tracePt t="75541" x="2776538" y="3049588"/>
          <p14:tracePt t="75549" x="2768600" y="3063875"/>
          <p14:tracePt t="75555" x="2755900" y="3082925"/>
          <p14:tracePt t="75571" x="2749550" y="3089275"/>
          <p14:tracePt t="75588" x="2709863" y="3128963"/>
          <p14:tracePt t="75605" x="2665413" y="3154363"/>
          <p14:tracePt t="75621" x="2625725" y="3167063"/>
          <p14:tracePt t="75638" x="2566988" y="3187700"/>
          <p14:tracePt t="75655" x="2501900" y="3194050"/>
          <p14:tracePt t="75671" x="2455863" y="3194050"/>
          <p14:tracePt t="75688" x="2397125" y="3194050"/>
          <p14:tracePt t="75705" x="2344738" y="3194050"/>
          <p14:tracePt t="75721" x="2305050" y="3194050"/>
          <p14:tracePt t="75738" x="2273300" y="3187700"/>
          <p14:tracePt t="75755" x="2246313" y="3175000"/>
          <p14:tracePt t="75771" x="2214563" y="3154363"/>
          <p14:tracePt t="75788" x="2187575" y="3135313"/>
          <p14:tracePt t="75805" x="2155825" y="3095625"/>
          <p14:tracePt t="75821" x="2149475" y="3089275"/>
          <p14:tracePt t="75869" x="2141538" y="3089275"/>
          <p14:tracePt t="75917" x="2141538" y="3095625"/>
          <p14:tracePt t="75949" x="2141538" y="3101975"/>
          <p14:tracePt t="75957" x="2141538" y="3116263"/>
          <p14:tracePt t="75973" x="2141538" y="3122613"/>
          <p14:tracePt t="75981" x="2141538" y="3135313"/>
          <p14:tracePt t="75988" x="2155825" y="3141663"/>
          <p14:tracePt t="76004" x="2193925" y="3167063"/>
          <p14:tracePt t="76021" x="2227263" y="3181350"/>
          <p14:tracePt t="76038" x="2260600" y="3187700"/>
          <p14:tracePt t="76055" x="2319338" y="3194050"/>
          <p14:tracePt t="76071" x="2363788" y="3200400"/>
          <p14:tracePt t="76088" x="2409825" y="3200400"/>
          <p14:tracePt t="76104" x="2449513" y="3200400"/>
          <p14:tracePt t="76121" x="2489200" y="3200400"/>
          <p14:tracePt t="76138" x="2527300" y="3200400"/>
          <p14:tracePt t="76155" x="2560638" y="3194050"/>
          <p14:tracePt t="76171" x="2592388" y="3187700"/>
          <p14:tracePt t="76188" x="2613025" y="3181350"/>
          <p14:tracePt t="76204" x="2638425" y="3167063"/>
          <p14:tracePt t="76221" x="2651125" y="3160713"/>
          <p14:tracePt t="76238" x="2671763" y="3154363"/>
          <p14:tracePt t="76254" x="2684463" y="3141663"/>
          <p14:tracePt t="76271" x="2690813" y="3141663"/>
          <p14:tracePt t="76288" x="2697163" y="3135313"/>
          <p14:tracePt t="76305" x="2703513" y="3128963"/>
          <p14:tracePt t="76885" x="2703513" y="3116263"/>
          <p14:tracePt t="76893" x="2703513" y="3101975"/>
          <p14:tracePt t="76901" x="2697163" y="3095625"/>
          <p14:tracePt t="76906" x="2690813" y="3063875"/>
          <p14:tracePt t="76921" x="2684463" y="3043238"/>
          <p14:tracePt t="76937" x="2671763" y="3017838"/>
          <p14:tracePt t="76954" x="2651125" y="2997200"/>
          <p14:tracePt t="76971" x="2619375" y="2965450"/>
          <p14:tracePt t="76987" x="2598738" y="2946400"/>
          <p14:tracePt t="77004" x="2554288" y="2919413"/>
          <p14:tracePt t="77021" x="2533650" y="2906713"/>
          <p14:tracePt t="77037" x="2501900" y="2900363"/>
          <p14:tracePt t="77054" x="2474913" y="2887663"/>
          <p14:tracePt t="77071" x="2443163" y="2879725"/>
          <p14:tracePt t="77087" x="2422525" y="2879725"/>
          <p14:tracePt t="77104" x="2403475" y="2873375"/>
          <p14:tracePt t="77121" x="2390775" y="2873375"/>
          <p14:tracePt t="77137" x="2363788" y="2867025"/>
          <p14:tracePt t="77154" x="2344738" y="2867025"/>
          <p14:tracePt t="77171" x="2325688" y="2867025"/>
          <p14:tracePt t="77187" x="2298700" y="2867025"/>
          <p14:tracePt t="77204" x="2273300" y="2879725"/>
          <p14:tracePt t="77221" x="2252663" y="2906713"/>
          <p14:tracePt t="77237" x="2233613" y="2925763"/>
          <p14:tracePt t="77254" x="2214563" y="2946400"/>
          <p14:tracePt t="77271" x="2201863" y="2965450"/>
          <p14:tracePt t="77287" x="2193925" y="2990850"/>
          <p14:tracePt t="77304" x="2187575" y="3017838"/>
          <p14:tracePt t="77321" x="2187575" y="3049588"/>
          <p14:tracePt t="77337" x="2187575" y="3082925"/>
          <p14:tracePt t="77354" x="2193925" y="3116263"/>
          <p14:tracePt t="77371" x="2201863" y="3135313"/>
          <p14:tracePt t="77387" x="2214563" y="3154363"/>
          <p14:tracePt t="77404" x="2239963" y="3181350"/>
          <p14:tracePt t="77421" x="2252663" y="3181350"/>
          <p14:tracePt t="77437" x="2279650" y="3194050"/>
          <p14:tracePt t="77454" x="2305050" y="3194050"/>
          <p14:tracePt t="77471" x="2338388" y="3194050"/>
          <p14:tracePt t="77487" x="2357438" y="3200400"/>
          <p14:tracePt t="77504" x="2384425" y="3200400"/>
          <p14:tracePt t="77521" x="2422525" y="3200400"/>
          <p14:tracePt t="77537" x="2455863" y="3200400"/>
          <p14:tracePt t="77554" x="2481263" y="3200400"/>
          <p14:tracePt t="77571" x="2495550" y="3194050"/>
          <p14:tracePt t="77587" x="2527300" y="3181350"/>
          <p14:tracePt t="77604" x="2547938" y="3181350"/>
          <p14:tracePt t="77621" x="2573338" y="3175000"/>
          <p14:tracePt t="77637" x="2579688" y="3167063"/>
          <p14:tracePt t="77654" x="2592388" y="3160713"/>
          <p14:tracePt t="77693" x="2598738" y="3154363"/>
          <p14:tracePt t="77709" x="2598738" y="3148013"/>
          <p14:tracePt t="77725" x="2598738" y="3141663"/>
          <p14:tracePt t="77731" x="2598738" y="3135313"/>
          <p14:tracePt t="77757" x="2592388" y="3135313"/>
          <p14:tracePt t="77763" x="2586038" y="3135313"/>
          <p14:tracePt t="77771" x="2579688" y="3135313"/>
          <p14:tracePt t="77787" x="2573338" y="3135313"/>
          <p14:tracePt t="77804" x="2566988" y="3135313"/>
          <p14:tracePt t="77821" x="2560638" y="3135313"/>
          <p14:tracePt t="79501" x="2560638" y="3141663"/>
          <p14:tracePt t="79509" x="2560638" y="3148013"/>
          <p14:tracePt t="79524" x="2560638" y="3160713"/>
          <p14:tracePt t="79537" x="2560638" y="3167063"/>
          <p14:tracePt t="79541" x="2560638" y="3181350"/>
          <p14:tracePt t="79553" x="2560638" y="3206750"/>
          <p14:tracePt t="79570" x="2547938" y="3252788"/>
          <p14:tracePt t="79587" x="2514600" y="3317875"/>
          <p14:tracePt t="79603" x="2462213" y="3376613"/>
          <p14:tracePt t="79620" x="2397125" y="3462338"/>
          <p14:tracePt t="79636" x="2286000" y="3573463"/>
          <p14:tracePt t="79653" x="2214563" y="3638550"/>
          <p14:tracePt t="79670" x="2141538" y="3703638"/>
          <p14:tracePt t="79687" x="2063750" y="3762375"/>
          <p14:tracePt t="79703" x="1992313" y="3846513"/>
          <p14:tracePt t="79720" x="1900238" y="3925888"/>
          <p14:tracePt t="79736" x="1828800" y="4003675"/>
          <p14:tracePt t="79753" x="1751013" y="4075113"/>
          <p14:tracePt t="79770" x="1698625" y="4121150"/>
          <p14:tracePt t="79786" x="1658938" y="4179888"/>
          <p14:tracePt t="79803" x="1606550" y="4244975"/>
          <p14:tracePt t="79820" x="1560513" y="4284663"/>
          <p14:tracePt t="79836" x="1516063" y="4343400"/>
          <p14:tracePt t="79853" x="1489075" y="4362450"/>
          <p14:tracePt t="79870" x="1463675" y="4389438"/>
          <p14:tracePt t="79886" x="1423988" y="4408488"/>
          <p14:tracePt t="79903" x="1377950" y="4408488"/>
          <p14:tracePt t="79920" x="1325563" y="4408488"/>
          <p14:tracePt t="79936" x="1260475" y="4414838"/>
          <p14:tracePt t="79953" x="1189038" y="4414838"/>
          <p14:tracePt t="79970" x="1123950" y="4414838"/>
          <p14:tracePt t="79986" x="1058863" y="4414838"/>
          <p14:tracePt t="80003" x="1019175" y="4414838"/>
          <p14:tracePt t="80020" x="979488" y="4414838"/>
          <p14:tracePt t="80036" x="960438" y="4414838"/>
          <p14:tracePt t="80053" x="954088" y="4414838"/>
          <p14:tracePt t="80261" x="960438" y="4408488"/>
          <p14:tracePt t="80268" x="979488" y="4389438"/>
          <p14:tracePt t="80286" x="1071563" y="4324350"/>
          <p14:tracePt t="80287" x="1182688" y="4238625"/>
          <p14:tracePt t="80303" x="1287463" y="4148138"/>
          <p14:tracePt t="80320" x="1390650" y="4049713"/>
          <p14:tracePt t="80336" x="1476375" y="3951288"/>
          <p14:tracePt t="80353" x="1566863" y="3852863"/>
          <p14:tracePt t="80370" x="1665288" y="3762375"/>
          <p14:tracePt t="80386" x="1789113" y="3651250"/>
          <p14:tracePt t="80403" x="1952625" y="3546475"/>
          <p14:tracePt t="80419" x="2109788" y="3454400"/>
          <p14:tracePt t="80436" x="2201863" y="3395663"/>
          <p14:tracePt t="80453" x="2214563" y="3376613"/>
          <p14:tracePt t="80532" x="2208213" y="3376613"/>
          <p14:tracePt t="80536" x="2201863" y="3376613"/>
          <p14:tracePt t="80580" x="2193925" y="3370263"/>
          <p14:tracePt t="80588" x="2193925" y="3363913"/>
          <p14:tracePt t="80596" x="2187575" y="3351213"/>
          <p14:tracePt t="80603" x="2181225" y="3305175"/>
          <p14:tracePt t="80619" x="2181225" y="3246438"/>
          <p14:tracePt t="80636" x="2181225" y="3181350"/>
          <p14:tracePt t="80653" x="2181225" y="3160713"/>
          <p14:tracePt t="80669" x="2181225" y="3154363"/>
          <p14:tracePt t="80724" x="2174875" y="3154363"/>
          <p14:tracePt t="80748" x="2174875" y="3160713"/>
          <p14:tracePt t="80756" x="2168525" y="3160713"/>
          <p14:tracePt t="80764" x="2168525" y="3167063"/>
          <p14:tracePt t="80852" x="2174875" y="3160713"/>
          <p14:tracePt t="80860" x="2181225" y="3148013"/>
          <p14:tracePt t="80866" x="2187575" y="3141663"/>
          <p14:tracePt t="80869" x="2220913" y="3116263"/>
          <p14:tracePt t="80886" x="2239963" y="3089275"/>
          <p14:tracePt t="80903" x="2252663" y="3070225"/>
          <p14:tracePt t="80919" x="2252663" y="3043238"/>
          <p14:tracePt t="80936" x="2260600" y="3017838"/>
          <p14:tracePt t="80953" x="2246313" y="2990850"/>
          <p14:tracePt t="80969" x="2214563" y="2965450"/>
          <p14:tracePt t="80986" x="2181225" y="2946400"/>
          <p14:tracePt t="81003" x="2135188" y="2938463"/>
          <p14:tracePt t="81019" x="2082800" y="2925763"/>
          <p14:tracePt t="81036" x="2017713" y="2925763"/>
          <p14:tracePt t="81053" x="1979613" y="2925763"/>
          <p14:tracePt t="81069" x="1946275" y="2925763"/>
          <p14:tracePt t="81086" x="1912938" y="2925763"/>
          <p14:tracePt t="81103" x="1887538" y="2925763"/>
          <p14:tracePt t="81119" x="1847850" y="2925763"/>
          <p14:tracePt t="81136" x="1816100" y="2925763"/>
          <p14:tracePt t="81152" x="1770063" y="2925763"/>
          <p14:tracePt t="81169" x="1730375" y="2925763"/>
          <p14:tracePt t="81186" x="1692275" y="2925763"/>
          <p14:tracePt t="81203" x="1658938" y="2925763"/>
          <p14:tracePt t="81219" x="1633538" y="2925763"/>
          <p14:tracePt t="81236" x="1593850" y="2932113"/>
          <p14:tracePt t="81252" x="1574800" y="2946400"/>
          <p14:tracePt t="81269" x="1547813" y="2959100"/>
          <p14:tracePt t="81286" x="1535113" y="2997200"/>
          <p14:tracePt t="81302" x="1516063" y="3011488"/>
          <p14:tracePt t="81319" x="1508125" y="3030538"/>
          <p14:tracePt t="81336" x="1495425" y="3049588"/>
          <p14:tracePt t="81352" x="1495425" y="3070225"/>
          <p14:tracePt t="81369" x="1495425" y="3076575"/>
          <p14:tracePt t="81386" x="1495425" y="3095625"/>
          <p14:tracePt t="81402" x="1508125" y="3108325"/>
          <p14:tracePt t="81419" x="1535113" y="3122613"/>
          <p14:tracePt t="81436" x="1566863" y="3141663"/>
          <p14:tracePt t="81436" x="1600200" y="3148013"/>
          <p14:tracePt t="81452" x="1671638" y="3154363"/>
          <p14:tracePt t="81469" x="1751013" y="3160713"/>
          <p14:tracePt t="81486" x="1847850" y="3160713"/>
          <p14:tracePt t="81502" x="1946275" y="3160713"/>
          <p14:tracePt t="81519" x="2024063" y="3160713"/>
          <p14:tracePt t="81536" x="2063750" y="3160713"/>
          <p14:tracePt t="81552" x="2090738" y="3160713"/>
          <p14:tracePt t="81569" x="2097088" y="3160713"/>
          <p14:tracePt t="82932" x="2109788" y="3160713"/>
          <p14:tracePt t="82940" x="2135188" y="3160713"/>
          <p14:tracePt t="82952" x="2162175" y="3160713"/>
          <p14:tracePt t="82953" x="2214563" y="3167063"/>
          <p14:tracePt t="82968" x="2260600" y="3175000"/>
          <p14:tracePt t="82986" x="2286000" y="3175000"/>
          <p14:tracePt t="83002" x="2292350" y="3175000"/>
          <p14:tracePt t="83044" x="2292350" y="3167063"/>
          <p14:tracePt t="83100" x="2292350" y="3160713"/>
          <p14:tracePt t="83108" x="2279650" y="3141663"/>
          <p14:tracePt t="83118" x="2273300" y="3128963"/>
          <p14:tracePt t="83119" x="2252663" y="3101975"/>
          <p14:tracePt t="83135" x="2233613" y="3063875"/>
          <p14:tracePt t="83152" x="2227263" y="3030538"/>
          <p14:tracePt t="83168" x="2201863" y="2990850"/>
          <p14:tracePt t="83185" x="2187575" y="2952750"/>
          <p14:tracePt t="83202" x="2162175" y="2913063"/>
          <p14:tracePt t="83218" x="2116138" y="2867025"/>
          <p14:tracePt t="83235" x="2082800" y="2847975"/>
          <p14:tracePt t="83252" x="2024063" y="2827338"/>
          <p14:tracePt t="83268" x="1985963" y="2827338"/>
          <p14:tracePt t="83285" x="1920875" y="2827338"/>
          <p14:tracePt t="83302" x="1841500" y="2827338"/>
          <p14:tracePt t="83318" x="1776413" y="2827338"/>
          <p14:tracePt t="83335" x="1724025" y="2827338"/>
          <p14:tracePt t="83352" x="1671638" y="2827338"/>
          <p14:tracePt t="83368" x="1633538" y="2827338"/>
          <p14:tracePt t="83385" x="1593850" y="2835275"/>
          <p14:tracePt t="83402" x="1554163" y="2847975"/>
          <p14:tracePt t="83418" x="1522413" y="2860675"/>
          <p14:tracePt t="83435" x="1489075" y="2887663"/>
          <p14:tracePt t="83452" x="1443038" y="2919413"/>
          <p14:tracePt t="83468" x="1411288" y="2965450"/>
          <p14:tracePt t="83485" x="1397000" y="2990850"/>
          <p14:tracePt t="83502" x="1384300" y="3011488"/>
          <p14:tracePt t="83518" x="1384300" y="3036888"/>
          <p14:tracePt t="83535" x="1384300" y="3070225"/>
          <p14:tracePt t="83552" x="1384300" y="3101975"/>
          <p14:tracePt t="83568" x="1411288" y="3141663"/>
          <p14:tracePt t="83585" x="1455738" y="3181350"/>
          <p14:tracePt t="83602" x="1508125" y="3206750"/>
          <p14:tracePt t="83618" x="1566863" y="3233738"/>
          <p14:tracePt t="83635" x="1646238" y="3265488"/>
          <p14:tracePt t="83652" x="1724025" y="3265488"/>
          <p14:tracePt t="83668" x="1841500" y="3265488"/>
          <p14:tracePt t="83685" x="1900238" y="3265488"/>
          <p14:tracePt t="83701" x="1965325" y="3265488"/>
          <p14:tracePt t="83718" x="2017713" y="3265488"/>
          <p14:tracePt t="83735" x="2057400" y="3265488"/>
          <p14:tracePt t="83751" x="2082800" y="3259138"/>
          <p14:tracePt t="83768" x="2090738" y="3259138"/>
          <p14:tracePt t="84220" x="2082800" y="3259138"/>
          <p14:tracePt t="84244" x="2076450" y="3259138"/>
          <p14:tracePt t="84316" x="2070100" y="3259138"/>
          <p14:tracePt t="84356" x="2063750" y="3259138"/>
          <p14:tracePt t="84361" x="2057400" y="3259138"/>
          <p14:tracePt t="84372" x="2051050" y="3259138"/>
          <p14:tracePt t="84380" x="2038350" y="3259138"/>
          <p14:tracePt t="84388" x="2005013" y="3259138"/>
          <p14:tracePt t="84401" x="1939925" y="3265488"/>
          <p14:tracePt t="84418" x="1847850" y="3271838"/>
          <p14:tracePt t="84435" x="1711325" y="3278188"/>
          <p14:tracePt t="84451" x="1574800" y="3278188"/>
          <p14:tracePt t="84468" x="1377950" y="3278188"/>
          <p14:tracePt t="84485" x="1254125" y="3278188"/>
          <p14:tracePt t="84501" x="1201738" y="3278188"/>
          <p14:tracePt t="84518" x="1182688" y="3278188"/>
          <p14:tracePt t="84535" x="1176338" y="3278188"/>
          <p14:tracePt t="84551" x="1168400" y="3278188"/>
          <p14:tracePt t="84568" x="1162050" y="3278188"/>
          <p14:tracePt t="84584" x="1155700" y="3271838"/>
          <p14:tracePt t="84601" x="1136650" y="3271838"/>
          <p14:tracePt t="84618" x="1117600" y="3271838"/>
          <p14:tracePt t="84635" x="1090613" y="3271838"/>
          <p14:tracePt t="84651" x="1050925" y="3271838"/>
          <p14:tracePt t="84668" x="985838" y="3305175"/>
          <p14:tracePt t="84684" x="939800" y="3351213"/>
          <p14:tracePt t="84701" x="868363" y="3416300"/>
          <p14:tracePt t="84718" x="803275" y="3481388"/>
          <p14:tracePt t="84735" x="731838" y="3546475"/>
          <p14:tracePt t="84751" x="679450" y="3605213"/>
          <p14:tracePt t="84768" x="627063" y="3683000"/>
          <p14:tracePt t="84784" x="581025" y="3762375"/>
          <p14:tracePt t="84801" x="549275" y="3833813"/>
          <p14:tracePt t="84818" x="503238" y="3905250"/>
          <p14:tracePt t="84834" x="450850" y="3978275"/>
          <p14:tracePt t="84851" x="423863" y="4049713"/>
          <p14:tracePt t="84868" x="373063" y="4154488"/>
          <p14:tracePt t="84884" x="358775" y="4232275"/>
          <p14:tracePt t="84901" x="358775" y="4291013"/>
          <p14:tracePt t="84918" x="358775" y="4337050"/>
          <p14:tracePt t="84934" x="358775" y="4368800"/>
          <p14:tracePt t="84951" x="365125" y="4389438"/>
          <p14:tracePt t="84968" x="373063" y="4402138"/>
          <p14:tracePt t="84984" x="385763" y="4408488"/>
          <p14:tracePt t="85001" x="392113" y="4414838"/>
          <p14:tracePt t="85076" x="398463" y="4414838"/>
          <p14:tracePt t="85396" x="404813" y="4414838"/>
          <p14:tracePt t="85404" x="411163" y="4414838"/>
          <p14:tracePt t="85418" x="431800" y="4414838"/>
          <p14:tracePt t="85420" x="496888" y="4414838"/>
          <p14:tracePt t="85435" x="555625" y="4414838"/>
          <p14:tracePt t="85451" x="633413" y="4414838"/>
          <p14:tracePt t="85468" x="698500" y="4414838"/>
          <p14:tracePt t="85484" x="719138" y="4414838"/>
          <p14:tracePt t="86820" x="725488" y="4414838"/>
          <p14:tracePt t="86828" x="738188" y="4414838"/>
          <p14:tracePt t="86836" x="769938" y="4414838"/>
          <p14:tracePt t="86851" x="830263" y="4414838"/>
          <p14:tracePt t="86867" x="881063" y="4414838"/>
          <p14:tracePt t="86884" x="966788" y="4414838"/>
          <p14:tracePt t="86900" x="1012825" y="4414838"/>
          <p14:tracePt t="86917" x="1065213" y="4408488"/>
          <p14:tracePt t="86934" x="1136650" y="4402138"/>
          <p14:tracePt t="86950" x="1241425" y="4376738"/>
          <p14:tracePt t="86967" x="1371600" y="4330700"/>
          <p14:tracePt t="86984" x="1516063" y="4318000"/>
          <p14:tracePt t="87000" x="1665288" y="4278313"/>
          <p14:tracePt t="87017" x="1789113" y="4251325"/>
          <p14:tracePt t="87033" x="1939925" y="4219575"/>
          <p14:tracePt t="87051" x="2122488" y="4154488"/>
          <p14:tracePt t="87067" x="2319338" y="4062413"/>
          <p14:tracePt t="87084" x="2579688" y="3911600"/>
          <p14:tracePt t="87100" x="2684463" y="3827463"/>
          <p14:tracePt t="87117" x="2755900" y="3794125"/>
          <p14:tracePt t="87133" x="2762250" y="3787775"/>
          <p14:tracePt t="87204" x="2755900" y="3787775"/>
          <p14:tracePt t="87212" x="2755900" y="3781425"/>
          <p14:tracePt t="87220" x="2717800" y="3814763"/>
          <p14:tracePt t="87235" x="2651125" y="3873500"/>
          <p14:tracePt t="87250" x="2579688" y="3944938"/>
          <p14:tracePt t="87267" x="2520950" y="4010025"/>
          <p14:tracePt t="87283" x="2474913" y="4062413"/>
          <p14:tracePt t="87283" x="2462213" y="4075113"/>
          <p14:tracePt t="87300" x="2455863" y="4089400"/>
          <p14:tracePt t="87364" x="2462213" y="4089400"/>
          <p14:tracePt t="87372" x="2468563" y="4075113"/>
          <p14:tracePt t="87380" x="2481263" y="4068763"/>
          <p14:tracePt t="87388" x="2527300" y="4049713"/>
          <p14:tracePt t="87400" x="2560638" y="4030663"/>
          <p14:tracePt t="87417" x="2613025" y="4016375"/>
          <p14:tracePt t="87433" x="2638425" y="4003675"/>
          <p14:tracePt t="87450" x="2665413" y="3997325"/>
          <p14:tracePt t="87467" x="2678113" y="3997325"/>
          <p14:tracePt t="87484" x="2697163" y="3997325"/>
          <p14:tracePt t="87500" x="2697163" y="4003675"/>
          <p14:tracePt t="87556" x="2703513" y="4003675"/>
          <p14:tracePt t="87568" x="2703513" y="4010025"/>
          <p14:tracePt t="87568" x="2684463" y="4022725"/>
          <p14:tracePt t="87584" x="2659063" y="4043363"/>
          <p14:tracePt t="87600" x="2613025" y="4068763"/>
          <p14:tracePt t="87617" x="2554288" y="4089400"/>
          <p14:tracePt t="87634" x="2501900" y="4089400"/>
          <p14:tracePt t="87650" x="2422525" y="4089400"/>
          <p14:tracePt t="87667" x="2325688" y="4089400"/>
          <p14:tracePt t="87683" x="2214563" y="4075113"/>
          <p14:tracePt t="87700" x="2076450" y="4075113"/>
          <p14:tracePt t="87717" x="2011363" y="4075113"/>
          <p14:tracePt t="87733" x="1958975" y="4075113"/>
          <p14:tracePt t="87750" x="1952625" y="4075113"/>
          <p14:tracePt t="87988" x="1958975" y="4075113"/>
          <p14:tracePt t="87994" x="1965325" y="4075113"/>
          <p14:tracePt t="88002" x="1998663" y="4075113"/>
          <p14:tracePt t="88017" x="2038350" y="4075113"/>
          <p14:tracePt t="88033" x="2090738" y="4075113"/>
          <p14:tracePt t="88050" x="2162175" y="4075113"/>
          <p14:tracePt t="88067" x="2227263" y="4075113"/>
          <p14:tracePt t="88083" x="2298700" y="4081463"/>
          <p14:tracePt t="88100" x="2403475" y="4081463"/>
          <p14:tracePt t="88116" x="2468563" y="4081463"/>
          <p14:tracePt t="88133" x="2520950" y="4081463"/>
          <p14:tracePt t="88150" x="2540000" y="4075113"/>
          <p14:tracePt t="88167" x="2547938" y="4068763"/>
          <p14:tracePt t="88276" x="2533650" y="4068763"/>
          <p14:tracePt t="88284" x="2533650" y="4075113"/>
          <p14:tracePt t="88316" x="2540000" y="4075113"/>
          <p14:tracePt t="88324" x="2554288" y="4075113"/>
          <p14:tracePt t="88333" x="2579688" y="4075113"/>
          <p14:tracePt t="88333" x="2644775" y="4075113"/>
          <p14:tracePt t="88350" x="2724150" y="4068763"/>
          <p14:tracePt t="88366" x="2789238" y="4056063"/>
          <p14:tracePt t="88383" x="2827338" y="4049713"/>
          <p14:tracePt t="88400" x="2854325" y="4043363"/>
          <p14:tracePt t="88492" x="2854325" y="4049713"/>
          <p14:tracePt t="88508" x="2860675" y="4056063"/>
          <p14:tracePt t="88524" x="2867025" y="4056063"/>
          <p14:tracePt t="88536" x="2873375" y="4056063"/>
          <p14:tracePt t="88540" x="2894013" y="4062413"/>
          <p14:tracePt t="88555" x="2925763" y="4068763"/>
          <p14:tracePt t="88566" x="2959100" y="4068763"/>
          <p14:tracePt t="88583" x="2990850" y="4068763"/>
          <p14:tracePt t="88600" x="3005138" y="4062413"/>
          <p14:tracePt t="88616" x="3011488" y="4056063"/>
          <p14:tracePt t="88668" x="3017838" y="4056063"/>
          <p14:tracePt t="88908" x="3024188" y="4056063"/>
          <p14:tracePt t="88916" x="3030538" y="4056063"/>
          <p14:tracePt t="88919" x="3055938" y="4043363"/>
          <p14:tracePt t="88933" x="3148013" y="4003675"/>
          <p14:tracePt t="88950" x="3233738" y="3938588"/>
          <p14:tracePt t="88966" x="3311525" y="3860800"/>
          <p14:tracePt t="88983" x="3376613" y="3794125"/>
          <p14:tracePt t="88999" x="3422650" y="3716338"/>
          <p14:tracePt t="89016" x="3441700" y="3644900"/>
          <p14:tracePt t="89033" x="3454400" y="3546475"/>
          <p14:tracePt t="89049" x="3448050" y="3475038"/>
          <p14:tracePt t="89066" x="3429000" y="3403600"/>
          <p14:tracePt t="89083" x="3409950" y="3370263"/>
          <p14:tracePt t="89099" x="3370263" y="3324225"/>
          <p14:tracePt t="89116" x="3336925" y="3292475"/>
          <p14:tracePt t="89133" x="3324225" y="3271838"/>
          <p14:tracePt t="89149" x="3298825" y="3252788"/>
          <p14:tracePt t="89166" x="3265488" y="3233738"/>
          <p14:tracePt t="89183" x="3252788" y="3219450"/>
          <p14:tracePt t="89199" x="3240088" y="3206750"/>
          <p14:tracePt t="89216" x="3233738" y="3206750"/>
          <p14:tracePt t="89233" x="3225800" y="3206750"/>
          <p14:tracePt t="89348" x="3233738" y="3206750"/>
          <p14:tracePt t="89356" x="3240088" y="3194050"/>
          <p14:tracePt t="89364" x="3246438" y="3194050"/>
          <p14:tracePt t="89372" x="3278188" y="3187700"/>
          <p14:tracePt t="89383" x="3330575" y="3187700"/>
          <p14:tracePt t="89399" x="3416300" y="3187700"/>
          <p14:tracePt t="89416" x="3521075" y="3187700"/>
          <p14:tracePt t="89433" x="3638550" y="3187700"/>
          <p14:tracePt t="89449" x="3749675" y="3187700"/>
          <p14:tracePt t="89466" x="3873500" y="3187700"/>
          <p14:tracePt t="89483" x="4010025" y="3187700"/>
          <p14:tracePt t="89499" x="4140200" y="3181350"/>
          <p14:tracePt t="89499" x="4198938" y="3181350"/>
          <p14:tracePt t="89516" x="4297363" y="3181350"/>
          <p14:tracePt t="89532" x="4389438" y="3181350"/>
          <p14:tracePt t="89549" x="4479925" y="3181350"/>
          <p14:tracePt t="89566" x="4572000" y="3181350"/>
          <p14:tracePt t="89583" x="4676775" y="3181350"/>
          <p14:tracePt t="89599" x="4781550" y="3181350"/>
          <p14:tracePt t="89616" x="4884738" y="3181350"/>
          <p14:tracePt t="89632" x="4983163" y="3181350"/>
          <p14:tracePt t="89649" x="5062538" y="3181350"/>
          <p14:tracePt t="89666" x="5113338" y="3181350"/>
          <p14:tracePt t="89683" x="5140325" y="3181350"/>
          <p14:tracePt t="91084" x="5133975" y="3181350"/>
          <p14:tracePt t="91092" x="5127625" y="3181350"/>
          <p14:tracePt t="91096" x="5121275" y="3181350"/>
          <p14:tracePt t="91105" x="5113338" y="3181350"/>
          <p14:tracePt t="91116" x="5068888" y="3181350"/>
          <p14:tracePt t="91132" x="5022850" y="3181350"/>
          <p14:tracePt t="91149" x="4951413" y="3181350"/>
          <p14:tracePt t="91166" x="4884738" y="3181350"/>
          <p14:tracePt t="91182" x="4806950" y="3181350"/>
          <p14:tracePt t="91199" x="4702175" y="3181350"/>
          <p14:tracePt t="91215" x="4572000" y="3181350"/>
          <p14:tracePt t="91232" x="4389438" y="3181350"/>
          <p14:tracePt t="91248" x="4265613" y="3154363"/>
          <p14:tracePt t="91265" x="4127500" y="3154363"/>
          <p14:tracePt t="91282" x="3984625" y="3167063"/>
          <p14:tracePt t="91299" x="3867150" y="3167063"/>
          <p14:tracePt t="91315" x="3716338" y="3181350"/>
          <p14:tracePt t="91332" x="3611563" y="3187700"/>
          <p14:tracePt t="91349" x="3521075" y="3187700"/>
          <p14:tracePt t="91365" x="3389313" y="3194050"/>
          <p14:tracePt t="91382" x="3278188" y="3194050"/>
          <p14:tracePt t="91399" x="3175000" y="3200400"/>
          <p14:tracePt t="91415" x="3082925" y="3206750"/>
          <p14:tracePt t="91432" x="3011488" y="3206750"/>
          <p14:tracePt t="91448" x="2932113" y="3206750"/>
          <p14:tracePt t="91465" x="2860675" y="3206750"/>
          <p14:tracePt t="91482" x="2795588" y="3200400"/>
          <p14:tracePt t="91498" x="2755900" y="3200400"/>
          <p14:tracePt t="91515" x="2736850" y="3200400"/>
          <p14:tracePt t="91756" x="2743200" y="3200400"/>
          <p14:tracePt t="91764" x="2755900" y="3200400"/>
          <p14:tracePt t="91772" x="2762250" y="3200400"/>
          <p14:tracePt t="91780" x="2789238" y="3200400"/>
          <p14:tracePt t="91798" x="2808288" y="3200400"/>
          <p14:tracePt t="91798" x="2835275" y="3200400"/>
          <p14:tracePt t="91815" x="2873375" y="3200400"/>
          <p14:tracePt t="91832" x="2913063" y="3200400"/>
          <p14:tracePt t="91848" x="2959100" y="3200400"/>
          <p14:tracePt t="91865" x="3005138" y="3200400"/>
          <p14:tracePt t="91882" x="3070225" y="3200400"/>
          <p14:tracePt t="91898" x="3128963" y="3200400"/>
          <p14:tracePt t="91915" x="3219450" y="3200400"/>
          <p14:tracePt t="91932" x="3324225" y="3200400"/>
          <p14:tracePt t="91948" x="3416300" y="3206750"/>
          <p14:tracePt t="91965" x="3494088" y="3206750"/>
          <p14:tracePt t="91982" x="3565525" y="3206750"/>
          <p14:tracePt t="91998" x="3644900" y="3206750"/>
          <p14:tracePt t="92015" x="3716338" y="3206750"/>
          <p14:tracePt t="92032" x="3768725" y="3206750"/>
          <p14:tracePt t="92048" x="3833813" y="3206750"/>
          <p14:tracePt t="92065" x="3879850" y="3206750"/>
          <p14:tracePt t="92082" x="3938588" y="3206750"/>
          <p14:tracePt t="92098" x="3997325" y="3206750"/>
          <p14:tracePt t="92115" x="4068763" y="3206750"/>
          <p14:tracePt t="92132" x="4206875" y="3206750"/>
          <p14:tracePt t="92148" x="4291013" y="3206750"/>
          <p14:tracePt t="92165" x="4395788" y="3213100"/>
          <p14:tracePt t="92181" x="4487863" y="3213100"/>
          <p14:tracePt t="92198" x="4565650" y="3219450"/>
          <p14:tracePt t="92215" x="4637088" y="3219450"/>
          <p14:tracePt t="92231" x="4689475" y="3219450"/>
          <p14:tracePt t="92248" x="4741863" y="3219450"/>
          <p14:tracePt t="92265" x="4813300" y="3219450"/>
          <p14:tracePt t="92281" x="4884738" y="3219450"/>
          <p14:tracePt t="92298" x="4930775" y="3219450"/>
          <p14:tracePt t="92315" x="4976813" y="3219450"/>
          <p14:tracePt t="92331" x="4995863" y="3219450"/>
          <p14:tracePt t="92885" x="4989513" y="3219450"/>
          <p14:tracePt t="92909" x="4983163" y="3219450"/>
          <p14:tracePt t="92941" x="4976813" y="3219450"/>
          <p14:tracePt t="92957" x="4970463" y="3225800"/>
          <p14:tracePt t="92967" x="4970463" y="3233738"/>
          <p14:tracePt t="92997" x="4964113" y="3233738"/>
          <p14:tracePt t="93013" x="4957763" y="3233738"/>
          <p14:tracePt t="93053" x="4951413" y="3233738"/>
          <p14:tracePt t="93061" x="4945063" y="3233738"/>
          <p14:tracePt t="93075" x="4937125" y="3233738"/>
          <p14:tracePt t="93075" x="4918075" y="3233738"/>
          <p14:tracePt t="93085" x="4892675" y="3233738"/>
          <p14:tracePt t="93093" x="4865688" y="3233738"/>
          <p14:tracePt t="93101" x="4767263" y="3233738"/>
          <p14:tracePt t="93116" x="4643438" y="3219450"/>
          <p14:tracePt t="93132" x="4376738" y="3213100"/>
          <p14:tracePt t="93149" x="4121150" y="3213100"/>
          <p14:tracePt t="93166" x="3879850" y="3206750"/>
          <p14:tracePt t="93182" x="3690938" y="3206750"/>
          <p14:tracePt t="93199" x="3533775" y="3206750"/>
          <p14:tracePt t="93215" x="3409950" y="3206750"/>
          <p14:tracePt t="93232" x="3298825" y="3200400"/>
          <p14:tracePt t="93249" x="3200400" y="3194050"/>
          <p14:tracePt t="93265" x="3116263" y="3194050"/>
          <p14:tracePt t="93282" x="3049588" y="3187700"/>
          <p14:tracePt t="93299" x="3005138" y="3187700"/>
          <p14:tracePt t="93315" x="2978150" y="3187700"/>
          <p14:tracePt t="93332" x="2959100" y="3187700"/>
          <p14:tracePt t="93461" x="2965450" y="3187700"/>
          <p14:tracePt t="93469" x="2984500" y="3187700"/>
          <p14:tracePt t="93482" x="3011488" y="3187700"/>
          <p14:tracePt t="93482" x="3076575" y="3187700"/>
          <p14:tracePt t="93499" x="3148013" y="3194050"/>
          <p14:tracePt t="93515" x="3219450" y="3200400"/>
          <p14:tracePt t="93532" x="3357563" y="3200400"/>
          <p14:tracePt t="93549" x="3454400" y="3200400"/>
          <p14:tracePt t="93565" x="3552825" y="3206750"/>
          <p14:tracePt t="93582" x="3663950" y="3206750"/>
          <p14:tracePt t="93599" x="3781425" y="3206750"/>
          <p14:tracePt t="93615" x="3898900" y="3206750"/>
          <p14:tracePt t="93632" x="4016375" y="3206750"/>
          <p14:tracePt t="93649" x="4148138" y="3206750"/>
          <p14:tracePt t="93665" x="4259263" y="3206750"/>
          <p14:tracePt t="93682" x="4356100" y="3206750"/>
          <p14:tracePt t="93698" x="4441825" y="3206750"/>
          <p14:tracePt t="93715" x="4513263" y="3206750"/>
          <p14:tracePt t="93732" x="4559300" y="3206750"/>
          <p14:tracePt t="93749" x="4591050" y="3206750"/>
          <p14:tracePt t="93997" x="4584700" y="3206750"/>
          <p14:tracePt t="94001" x="4578350" y="3206750"/>
          <p14:tracePt t="94015" x="4565650" y="3206750"/>
          <p14:tracePt t="94015" x="4525963" y="3206750"/>
          <p14:tracePt t="94032" x="4454525" y="3206750"/>
          <p14:tracePt t="94048" x="4389438" y="3219450"/>
          <p14:tracePt t="94065" x="4303713" y="3219450"/>
          <p14:tracePt t="94082" x="4213225" y="3219450"/>
          <p14:tracePt t="94098" x="4140200" y="3219450"/>
          <p14:tracePt t="94115" x="4089400" y="3219450"/>
          <p14:tracePt t="94132" x="4056063" y="3219450"/>
          <p14:tracePt t="94148" x="4049713" y="3219450"/>
          <p14:tracePt t="94349" x="4056063" y="3213100"/>
          <p14:tracePt t="94365" x="4068763" y="3213100"/>
          <p14:tracePt t="94389" x="4062413" y="3213100"/>
          <p14:tracePt t="94445" x="4056063" y="3213100"/>
          <p14:tracePt t="94469" x="4049713" y="3213100"/>
          <p14:tracePt t="94477" x="4043363" y="3206750"/>
          <p14:tracePt t="94485" x="4016375" y="3206750"/>
          <p14:tracePt t="94501" x="4003675" y="3206750"/>
          <p14:tracePt t="94515" x="3990975" y="3206750"/>
          <p14:tracePt t="94532" x="3957638" y="3206750"/>
          <p14:tracePt t="94532" x="3951288" y="3206750"/>
          <p14:tracePt t="94548" x="3951288" y="3200400"/>
          <p14:tracePt t="94589" x="3951288" y="3194050"/>
          <p14:tracePt t="94629" x="3951288" y="3187700"/>
          <p14:tracePt t="94717" x="3944938" y="3194050"/>
          <p14:tracePt t="94725" x="3944938" y="3206750"/>
          <p14:tracePt t="94733" x="3938588" y="3219450"/>
          <p14:tracePt t="94749" x="3938588" y="3233738"/>
          <p14:tracePt t="94765" x="3938588" y="3240088"/>
          <p14:tracePt t="94765" x="3938588" y="3252788"/>
          <p14:tracePt t="94837" x="3944938" y="3252788"/>
          <p14:tracePt t="94869" x="3944938" y="3246438"/>
          <p14:tracePt t="94893" x="3944938" y="3240088"/>
          <p14:tracePt t="94917" x="3944938" y="3233738"/>
          <p14:tracePt t="94917" x="3944938" y="3219450"/>
          <p14:tracePt t="94933" x="3944938" y="3206750"/>
          <p14:tracePt t="94944" x="3944938" y="3200400"/>
          <p14:tracePt t="94949" x="3938588" y="3187700"/>
          <p14:tracePt t="94957" x="3938588" y="3167063"/>
          <p14:tracePt t="94965" x="3925888" y="3148013"/>
          <p14:tracePt t="94981" x="3925888" y="3141663"/>
          <p14:tracePt t="95125" x="3932238" y="3141663"/>
          <p14:tracePt t="95133" x="3938588" y="3141663"/>
          <p14:tracePt t="95149" x="3951288" y="3141663"/>
          <p14:tracePt t="95156" x="3957638" y="3135313"/>
          <p14:tracePt t="95165" x="3963988" y="3135313"/>
          <p14:tracePt t="95165" x="3970338" y="3135313"/>
          <p14:tracePt t="95309" x="3957638" y="3135313"/>
          <p14:tracePt t="95317" x="3951288" y="3141663"/>
          <p14:tracePt t="95328" x="3932238" y="3148013"/>
          <p14:tracePt t="95333" x="3919538" y="3148013"/>
          <p14:tracePt t="95340" x="3905250" y="3148013"/>
          <p14:tracePt t="95349" x="3898900" y="3154363"/>
          <p14:tracePt t="95349" x="3898900" y="3160713"/>
          <p14:tracePt t="95365" x="3892550" y="3167063"/>
          <p14:tracePt t="95381" x="3886200" y="3167063"/>
          <p14:tracePt t="95445" x="3892550" y="3167063"/>
          <p14:tracePt t="95461" x="3898900" y="3167063"/>
          <p14:tracePt t="95469" x="3905250" y="3167063"/>
          <p14:tracePt t="95477" x="3911600" y="3167063"/>
          <p14:tracePt t="95485" x="3919538" y="3167063"/>
          <p14:tracePt t="95597" x="3911600" y="3167063"/>
          <p14:tracePt t="96669" x="3919538" y="3175000"/>
          <p14:tracePt t="96670" x="3932238" y="3175000"/>
          <p14:tracePt t="96685" x="3944938" y="3187700"/>
          <p14:tracePt t="96693" x="3951288" y="3194050"/>
          <p14:tracePt t="96701" x="3990975" y="3213100"/>
          <p14:tracePt t="96714" x="4016375" y="3240088"/>
          <p14:tracePt t="96731" x="4062413" y="3265488"/>
          <p14:tracePt t="96747" x="4089400" y="3298825"/>
          <p14:tracePt t="96764" x="4108450" y="3351213"/>
          <p14:tracePt t="96781" x="4114800" y="3403600"/>
          <p14:tracePt t="96797" x="4114800" y="3462338"/>
          <p14:tracePt t="96814" x="4114800" y="3533775"/>
          <p14:tracePt t="96831" x="4102100" y="3617913"/>
          <p14:tracePt t="96847" x="4062413" y="3697288"/>
          <p14:tracePt t="96864" x="4010025" y="3781425"/>
          <p14:tracePt t="96881" x="3932238" y="3860800"/>
          <p14:tracePt t="96897" x="3873500" y="3932238"/>
          <p14:tracePt t="96914" x="3808413" y="4016375"/>
          <p14:tracePt t="96931" x="3741738" y="4089400"/>
          <p14:tracePt t="96947" x="3670300" y="4160838"/>
          <p14:tracePt t="96964" x="3586163" y="4238625"/>
          <p14:tracePt t="96981" x="3500438" y="4297363"/>
          <p14:tracePt t="96997" x="3416300" y="4362450"/>
          <p14:tracePt t="97014" x="3324225" y="4414838"/>
          <p14:tracePt t="97031" x="3225800" y="4448175"/>
          <p14:tracePt t="97047" x="3141663" y="4479925"/>
          <p14:tracePt t="97064" x="3089275" y="4494213"/>
          <p14:tracePt t="97081" x="3036888" y="4506913"/>
          <p14:tracePt t="97097" x="3011488" y="4513263"/>
          <p14:tracePt t="97114" x="3005138" y="4513263"/>
          <p14:tracePt t="97829" x="2997200" y="4513263"/>
          <p14:tracePt t="97836" x="2990850" y="4513263"/>
          <p14:tracePt t="97847" x="2978150" y="4513263"/>
          <p14:tracePt t="97852" x="2946400" y="4506913"/>
          <p14:tracePt t="97864" x="2894013" y="4506913"/>
          <p14:tracePt t="97880" x="2827338" y="4500563"/>
          <p14:tracePt t="97897" x="2749550" y="4500563"/>
          <p14:tracePt t="97914" x="2678113" y="4500563"/>
          <p14:tracePt t="97930" x="2598738" y="4500563"/>
          <p14:tracePt t="97947" x="2540000" y="4500563"/>
          <p14:tracePt t="97964" x="2489200" y="4500563"/>
          <p14:tracePt t="97980" x="2468563" y="4500563"/>
          <p14:tracePt t="98068" x="2468563" y="4494213"/>
          <p14:tracePt t="98081" x="2474913" y="4494213"/>
          <p14:tracePt t="98084" x="2508250" y="4479925"/>
          <p14:tracePt t="98097" x="2520950" y="4460875"/>
          <p14:tracePt t="98114" x="2520950" y="4448175"/>
          <p14:tracePt t="98172" x="2508250" y="4448175"/>
          <p14:tracePt t="98180" x="2481263" y="4448175"/>
          <p14:tracePt t="98188" x="2357438" y="4441825"/>
          <p14:tracePt t="98198" x="2103438" y="4414838"/>
          <p14:tracePt t="98213" x="1704975" y="4395788"/>
          <p14:tracePt t="98230" x="1384300" y="4395788"/>
          <p14:tracePt t="98247" x="1247775" y="4395788"/>
          <p14:tracePt t="98263" x="1208088" y="4395788"/>
          <p14:tracePt t="98280" x="1201738" y="4395788"/>
          <p14:tracePt t="98492" x="1195388" y="4395788"/>
          <p14:tracePt t="98500" x="1189038" y="4402138"/>
          <p14:tracePt t="98508" x="1182688" y="4408488"/>
          <p14:tracePt t="98516" x="1155700" y="4421188"/>
          <p14:tracePt t="98530" x="1103313" y="4441825"/>
          <p14:tracePt t="98547" x="1038225" y="4467225"/>
          <p14:tracePt t="98563" x="960438" y="4494213"/>
          <p14:tracePt t="98580" x="868363" y="4513263"/>
          <p14:tracePt t="98597" x="830263" y="4519613"/>
          <p14:tracePt t="98613" x="809625" y="4519613"/>
          <p14:tracePt t="98630" x="803275" y="4519613"/>
          <p14:tracePt t="98647" x="796925" y="4519613"/>
          <p14:tracePt t="98663" x="784225" y="4519613"/>
          <p14:tracePt t="98680" x="777875" y="4519613"/>
          <p14:tracePt t="98697" x="757238" y="4519613"/>
          <p14:tracePt t="98713" x="744538" y="4519613"/>
          <p14:tracePt t="98730" x="725488" y="4519613"/>
          <p14:tracePt t="98747" x="711200" y="4525963"/>
          <p14:tracePt t="98763" x="698500" y="4525963"/>
          <p14:tracePt t="98780" x="679450" y="4519613"/>
          <p14:tracePt t="98797" x="666750" y="4513263"/>
          <p14:tracePt t="98813" x="666750" y="4500563"/>
          <p14:tracePt t="98830" x="660400" y="4494213"/>
          <p14:tracePt t="98846" x="660400" y="4487863"/>
          <p14:tracePt t="98863" x="646113" y="4473575"/>
          <p14:tracePt t="98880" x="646113" y="4454525"/>
          <p14:tracePt t="98897" x="646113" y="4441825"/>
          <p14:tracePt t="98913" x="652463" y="4435475"/>
          <p14:tracePt t="98930" x="666750" y="4427538"/>
          <p14:tracePt t="99012" x="673100" y="4427538"/>
          <p14:tracePt t="99028" x="673100" y="4421188"/>
          <p14:tracePt t="99052" x="679450" y="4414838"/>
          <p14:tracePt t="99065" x="679450" y="4408488"/>
          <p14:tracePt t="99068" x="692150" y="4402138"/>
          <p14:tracePt t="99132" x="698500" y="4402138"/>
          <p14:tracePt t="99268" x="711200" y="4402138"/>
          <p14:tracePt t="99276" x="725488" y="4402138"/>
          <p14:tracePt t="99282" x="750888" y="4389438"/>
          <p14:tracePt t="99297" x="777875" y="4383088"/>
          <p14:tracePt t="99313" x="809625" y="4376738"/>
          <p14:tracePt t="99330" x="822325" y="4368800"/>
          <p14:tracePt t="99420" x="815975" y="4368800"/>
          <p14:tracePt t="99428" x="809625" y="4368800"/>
          <p14:tracePt t="99436" x="777875" y="4368800"/>
          <p14:tracePt t="99446" x="731838" y="4368800"/>
          <p14:tracePt t="99463" x="660400" y="4368800"/>
          <p14:tracePt t="99480" x="601663" y="4368800"/>
          <p14:tracePt t="99496" x="568325" y="4368800"/>
          <p14:tracePt t="99513" x="561975" y="4368800"/>
          <p14:tracePt t="99596" x="581025" y="4368800"/>
          <p14:tracePt t="99604" x="608013" y="4362450"/>
          <p14:tracePt t="99616" x="652463" y="4362450"/>
          <p14:tracePt t="99616" x="757238" y="4362450"/>
          <p14:tracePt t="99630" x="862013" y="4362450"/>
          <p14:tracePt t="99646" x="920750" y="4356100"/>
          <p14:tracePt t="99663" x="960438" y="4356100"/>
          <p14:tracePt t="99680" x="966788" y="4356100"/>
          <p14:tracePt t="99696" x="979488" y="4349750"/>
          <p14:tracePt t="99713" x="979488" y="4343400"/>
          <p14:tracePt t="99729" x="985838" y="4337050"/>
          <p14:tracePt t="99746" x="992188" y="4324350"/>
          <p14:tracePt t="99812" x="985838" y="4324350"/>
          <p14:tracePt t="99844" x="979488" y="4324350"/>
          <p14:tracePt t="99860" x="973138" y="4324350"/>
          <p14:tracePt t="99868" x="954088" y="4324350"/>
          <p14:tracePt t="99883" x="947738" y="4324350"/>
          <p14:tracePt t="99883" x="927100" y="4330700"/>
          <p14:tracePt t="99896" x="920750" y="4330700"/>
          <p14:tracePt t="99988" x="920750" y="4324350"/>
          <p14:tracePt t="100000" x="927100" y="4318000"/>
          <p14:tracePt t="100004" x="947738" y="4284663"/>
          <p14:tracePt t="100013" x="966788" y="4232275"/>
          <p14:tracePt t="100029" x="979488" y="4186238"/>
          <p14:tracePt t="100046" x="992188" y="4121150"/>
          <p14:tracePt t="100063" x="998538" y="4049713"/>
          <p14:tracePt t="100079" x="998538" y="3951288"/>
          <p14:tracePt t="100096" x="998538" y="3840163"/>
          <p14:tracePt t="100113" x="979488" y="3729038"/>
          <p14:tracePt t="100129" x="992188" y="3611563"/>
          <p14:tracePt t="100146" x="1025525" y="3481388"/>
          <p14:tracePt t="100163" x="1090613" y="3357563"/>
          <p14:tracePt t="100179" x="1143000" y="3233738"/>
          <p14:tracePt t="100196" x="1176338" y="3116263"/>
          <p14:tracePt t="100213" x="1214438" y="3049588"/>
          <p14:tracePt t="100229" x="1247775" y="2984500"/>
          <p14:tracePt t="100246" x="1273175" y="2932113"/>
          <p14:tracePt t="100263" x="1319213" y="2873375"/>
          <p14:tracePt t="100279" x="1377950" y="2808288"/>
          <p14:tracePt t="100296" x="1430338" y="2755900"/>
          <p14:tracePt t="100313" x="1489075" y="2697163"/>
          <p14:tracePt t="100329" x="1541463" y="2659063"/>
          <p14:tracePt t="100346" x="1587500" y="2606675"/>
          <p14:tracePt t="100363" x="1646238" y="2573338"/>
          <p14:tracePt t="100379" x="1711325" y="2533650"/>
          <p14:tracePt t="100396" x="1782763" y="2501900"/>
          <p14:tracePt t="100413" x="1803400" y="2495550"/>
          <p14:tracePt t="100429" x="1822450" y="2489200"/>
          <p14:tracePt t="100446" x="1835150" y="2489200"/>
          <p14:tracePt t="100463" x="1854200" y="2489200"/>
          <p14:tracePt t="100479" x="1893888" y="2481263"/>
          <p14:tracePt t="100496" x="1927225" y="2481263"/>
          <p14:tracePt t="100513" x="1965325" y="2481263"/>
          <p14:tracePt t="100529" x="2011363" y="2481263"/>
          <p14:tracePt t="100546" x="2044700" y="2481263"/>
          <p14:tracePt t="100562" x="2057400" y="2481263"/>
          <p14:tracePt t="100579" x="2076450" y="2481263"/>
          <p14:tracePt t="100596" x="2103438" y="2481263"/>
          <p14:tracePt t="100613" x="2122488" y="2481263"/>
          <p14:tracePt t="100629" x="2162175" y="2481263"/>
          <p14:tracePt t="100646" x="2214563" y="2481263"/>
          <p14:tracePt t="100662" x="2279650" y="2481263"/>
          <p14:tracePt t="100679" x="2338388" y="2481263"/>
          <p14:tracePt t="100696" x="2403475" y="2481263"/>
          <p14:tracePt t="100712" x="2462213" y="2481263"/>
          <p14:tracePt t="100729" x="2527300" y="2481263"/>
          <p14:tracePt t="100746" x="2579688" y="2481263"/>
          <p14:tracePt t="100762" x="2625725" y="2481263"/>
          <p14:tracePt t="100779" x="2678113" y="2481263"/>
          <p14:tracePt t="100796" x="2749550" y="2481263"/>
          <p14:tracePt t="100813" x="2801938" y="2481263"/>
          <p14:tracePt t="100829" x="2854325" y="2481263"/>
          <p14:tracePt t="100846" x="2900363" y="2474913"/>
          <p14:tracePt t="100862" x="2925763" y="2474913"/>
          <p14:tracePt t="100879" x="2938463" y="2474913"/>
          <p14:tracePt t="100916" x="2938463" y="2468563"/>
          <p14:tracePt t="101204" x="2932113" y="2468563"/>
          <p14:tracePt t="101218" x="2925763" y="2468563"/>
          <p14:tracePt t="101220" x="2906713" y="2468563"/>
          <p14:tracePt t="101229" x="2867025" y="2468563"/>
          <p14:tracePt t="101246" x="2795588" y="2474913"/>
          <p14:tracePt t="101262" x="2690813" y="2474913"/>
          <p14:tracePt t="101279" x="2613025" y="2474913"/>
          <p14:tracePt t="101296" x="2514600" y="2474913"/>
          <p14:tracePt t="101312" x="2416175" y="2481263"/>
          <p14:tracePt t="101329" x="2311400" y="2489200"/>
          <p14:tracePt t="101345" x="2187575" y="2501900"/>
          <p14:tracePt t="101362" x="2044700" y="2520950"/>
          <p14:tracePt t="101379" x="1900238" y="2598738"/>
          <p14:tracePt t="101395" x="1730375" y="2671763"/>
          <p14:tracePt t="101412" x="1436688" y="2814638"/>
          <p14:tracePt t="101429" x="1287463" y="2913063"/>
          <p14:tracePt t="101445" x="1155700" y="3011488"/>
          <p14:tracePt t="101462" x="1050925" y="3108325"/>
          <p14:tracePt t="101479" x="954088" y="3200400"/>
          <p14:tracePt t="101496" x="862013" y="3292475"/>
          <p14:tracePt t="101512" x="777875" y="3403600"/>
          <p14:tracePt t="101529" x="685800" y="3513138"/>
          <p14:tracePt t="101545" x="593725" y="3624263"/>
          <p14:tracePt t="101562" x="515938" y="3729038"/>
          <p14:tracePt t="101579" x="463550" y="3827463"/>
          <p14:tracePt t="101595" x="417513" y="3925888"/>
          <p14:tracePt t="101612" x="346075" y="4081463"/>
          <p14:tracePt t="101629" x="333375" y="4186238"/>
          <p14:tracePt t="101645" x="333375" y="4278313"/>
          <p14:tracePt t="101662" x="333375" y="4343400"/>
          <p14:tracePt t="101679" x="339725" y="4376738"/>
          <p14:tracePt t="101695" x="373063" y="4402138"/>
          <p14:tracePt t="101712" x="392113" y="4408488"/>
          <p14:tracePt t="101729" x="404813" y="4414838"/>
          <p14:tracePt t="101745" x="411163" y="4414838"/>
          <p14:tracePt t="101762" x="423863" y="4414838"/>
          <p14:tracePt t="101779" x="444500" y="4427538"/>
          <p14:tracePt t="101795" x="457200" y="4441825"/>
          <p14:tracePt t="101812" x="482600" y="4454525"/>
          <p14:tracePt t="101829" x="496888" y="4454525"/>
          <p14:tracePt t="101988" x="496888" y="4448175"/>
          <p14:tracePt t="101996" x="496888" y="4435475"/>
          <p14:tracePt t="102004" x="503238" y="4414838"/>
          <p14:tracePt t="102012" x="503238" y="4389438"/>
          <p14:tracePt t="102020" x="509588" y="4324350"/>
          <p14:tracePt t="102029" x="509588" y="4219575"/>
          <p14:tracePt t="102045" x="515938" y="4095750"/>
          <p14:tracePt t="102062" x="515938" y="3925888"/>
          <p14:tracePt t="102079" x="522288" y="3697288"/>
          <p14:tracePt t="102095" x="522288" y="3441700"/>
          <p14:tracePt t="102112" x="509588" y="3240088"/>
          <p14:tracePt t="102129" x="509588" y="3128963"/>
          <p14:tracePt t="102145" x="509588" y="3036888"/>
          <p14:tracePt t="102162" x="522288" y="2984500"/>
          <p14:tracePt t="102179" x="541338" y="2946400"/>
          <p14:tracePt t="102195" x="568325" y="2919413"/>
          <p14:tracePt t="102212" x="614363" y="2867025"/>
          <p14:tracePt t="102229" x="646113" y="2841625"/>
          <p14:tracePt t="102245" x="660400" y="2814638"/>
          <p14:tracePt t="102262" x="666750" y="2808288"/>
          <p14:tracePt t="102364" x="660400" y="2808288"/>
          <p14:tracePt t="102372" x="652463" y="2808288"/>
          <p14:tracePt t="102386" x="646113" y="2814638"/>
          <p14:tracePt t="102386" x="639763" y="2820988"/>
          <p14:tracePt t="102395" x="627063" y="2835275"/>
          <p14:tracePt t="102412" x="574675" y="2906713"/>
          <p14:tracePt t="102429" x="549275" y="2946400"/>
          <p14:tracePt t="102445" x="509588" y="3005138"/>
          <p14:tracePt t="102462" x="476250" y="3049588"/>
          <p14:tracePt t="102478" x="457200" y="3095625"/>
          <p14:tracePt t="102495" x="411163" y="3167063"/>
          <p14:tracePt t="102512" x="373063" y="3225800"/>
          <p14:tracePt t="102529" x="333375" y="3305175"/>
          <p14:tracePt t="102545" x="300038" y="3389313"/>
          <p14:tracePt t="102562" x="274638" y="3500438"/>
          <p14:tracePt t="102579" x="254000" y="3598863"/>
          <p14:tracePt t="102595" x="247650" y="3722688"/>
          <p14:tracePt t="102612" x="247650" y="3873500"/>
          <p14:tracePt t="102628" x="300038" y="3951288"/>
          <p14:tracePt t="102645" x="352425" y="4030663"/>
          <p14:tracePt t="102662" x="423863" y="4102100"/>
          <p14:tracePt t="102678" x="469900" y="4148138"/>
          <p14:tracePt t="102695" x="490538" y="4167188"/>
          <p14:tracePt t="102712" x="496888" y="4173538"/>
          <p14:tracePt t="105948" x="496888" y="4179888"/>
          <p14:tracePt t="105956" x="496888" y="4186238"/>
          <p14:tracePt t="105964" x="490538" y="4198938"/>
          <p14:tracePt t="105980" x="490538" y="4206875"/>
          <p14:tracePt t="105980" x="490538" y="4219575"/>
          <p14:tracePt t="105994" x="490538" y="4238625"/>
          <p14:tracePt t="106010" x="490538" y="4259263"/>
          <p14:tracePt t="106027" x="482600" y="4271963"/>
          <p14:tracePt t="106044" x="482600" y="4278313"/>
          <p14:tracePt t="106060" x="482600" y="4284663"/>
          <p14:tracePt t="106077" x="482600" y="4291013"/>
          <p14:tracePt t="106094" x="482600" y="4297363"/>
          <p14:tracePt t="106110" x="482600" y="4303713"/>
          <p14:tracePt t="106127" x="482600" y="4318000"/>
          <p14:tracePt t="106144" x="496888" y="4343400"/>
          <p14:tracePt t="106161" x="515938" y="4368800"/>
          <p14:tracePt t="106177" x="555625" y="4395788"/>
          <p14:tracePt t="106194" x="593725" y="4402138"/>
          <p14:tracePt t="106210" x="652463" y="4421188"/>
          <p14:tracePt t="106227" x="719138" y="4435475"/>
          <p14:tracePt t="106244" x="790575" y="4441825"/>
          <p14:tracePt t="106260" x="803275" y="4441825"/>
          <p14:tracePt t="106277" x="803275" y="4448175"/>
          <p14:tracePt t="106340" x="796925" y="4448175"/>
          <p14:tracePt t="106348" x="790575" y="4448175"/>
          <p14:tracePt t="106356" x="777875" y="4448175"/>
          <p14:tracePt t="106364" x="763588" y="4454525"/>
          <p14:tracePt t="106372" x="750888" y="4454525"/>
          <p14:tracePt t="106377" x="731838" y="4454525"/>
          <p14:tracePt t="106394" x="692150" y="4454525"/>
          <p14:tracePt t="106410" x="666750" y="4454525"/>
          <p14:tracePt t="106427" x="652463" y="4460875"/>
          <p14:tracePt t="106508" x="660400" y="4460875"/>
          <p14:tracePt t="106516" x="679450" y="4460875"/>
          <p14:tracePt t="106524" x="692150" y="4460875"/>
          <p14:tracePt t="106532" x="711200" y="4460875"/>
          <p14:tracePt t="106540" x="738188" y="4460875"/>
          <p14:tracePt t="106543" x="796925" y="4460875"/>
          <p14:tracePt t="106560" x="836613" y="4460875"/>
          <p14:tracePt t="106577" x="849313" y="4460875"/>
          <p14:tracePt t="106628" x="842963" y="4460875"/>
          <p14:tracePt t="106636" x="830263" y="4460875"/>
          <p14:tracePt t="106644" x="822325" y="4460875"/>
          <p14:tracePt t="106644" x="784225" y="4448175"/>
          <p14:tracePt t="106660" x="725488" y="4441825"/>
          <p14:tracePt t="106677" x="679450" y="4441825"/>
          <p14:tracePt t="106693" x="639763" y="4435475"/>
          <p14:tracePt t="106710" x="620713" y="4435475"/>
          <p14:tracePt t="106788" x="627063" y="4435475"/>
          <p14:tracePt t="106796" x="639763" y="4435475"/>
          <p14:tracePt t="106804" x="666750" y="4435475"/>
          <p14:tracePt t="106810" x="731838" y="4435475"/>
          <p14:tracePt t="106827" x="803275" y="4435475"/>
          <p14:tracePt t="106843" x="895350" y="4435475"/>
          <p14:tracePt t="106860" x="908050" y="4435475"/>
          <p14:tracePt t="106916" x="895350" y="4435475"/>
          <p14:tracePt t="106924" x="881063" y="4435475"/>
          <p14:tracePt t="106932" x="830263" y="4421188"/>
          <p14:tracePt t="106948" x="803275" y="4414838"/>
          <p14:tracePt t="106960" x="769938" y="4414838"/>
          <p14:tracePt t="106964" x="725488" y="4408488"/>
          <p14:tracePt t="106977" x="692150" y="4408488"/>
          <p14:tracePt t="106993" x="666750" y="4408488"/>
          <p14:tracePt t="107076" x="673100" y="4408488"/>
          <p14:tracePt t="107084" x="679450" y="4408488"/>
          <p14:tracePt t="107092" x="692150" y="4408488"/>
          <p14:tracePt t="107100" x="719138" y="4408488"/>
          <p14:tracePt t="107110" x="738188" y="4408488"/>
          <p14:tracePt t="108300" x="744538" y="4408488"/>
          <p14:tracePt t="108308" x="750888" y="4408488"/>
          <p14:tracePt t="108316" x="757238" y="4408488"/>
          <p14:tracePt t="108340" x="763588" y="4408488"/>
          <p14:tracePt t="108684" x="757238" y="4408488"/>
          <p14:tracePt t="108693" x="744538" y="4408488"/>
          <p14:tracePt t="108693" x="698500" y="4408488"/>
          <p14:tracePt t="108709" x="633413" y="4408488"/>
          <p14:tracePt t="108726" x="555625" y="4408488"/>
          <p14:tracePt t="108743" x="476250" y="4408488"/>
          <p14:tracePt t="108759" x="404813" y="4408488"/>
          <p14:tracePt t="108776" x="352425" y="4408488"/>
          <p14:tracePt t="108793" x="320675" y="4408488"/>
          <p14:tracePt t="108809" x="300038" y="4408488"/>
          <p14:tracePt t="108826" x="287338" y="4408488"/>
          <p14:tracePt t="108964" x="293688" y="4408488"/>
          <p14:tracePt t="108988" x="300038" y="4408488"/>
          <p14:tracePt t="108996" x="312738" y="4408488"/>
          <p14:tracePt t="109004" x="320675" y="4408488"/>
          <p14:tracePt t="109012" x="346075" y="4408488"/>
          <p14:tracePt t="109026" x="385763" y="4408488"/>
          <p14:tracePt t="109042" x="444500" y="4408488"/>
          <p14:tracePt t="109059" x="561975" y="4408488"/>
          <p14:tracePt t="109076" x="652463" y="4408488"/>
          <p14:tracePt t="109092" x="744538" y="4408488"/>
          <p14:tracePt t="109109" x="849313" y="4414838"/>
          <p14:tracePt t="109126" x="947738" y="4414838"/>
          <p14:tracePt t="109142" x="998538" y="4414838"/>
          <p14:tracePt t="109159" x="1025525" y="4414838"/>
          <p14:tracePt t="112120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Prompting Until a Match is Found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98538"/>
            <a:ext cx="9134475" cy="5563724"/>
          </a:xfrm>
        </p:spPr>
        <p:txBody>
          <a:bodyPr/>
          <a:lstStyle/>
          <a:p>
            <a:r>
              <a:rPr lang="en-US" dirty="0" smtClean="0"/>
              <a:t>Keep asking the user to enter a positive value &lt; 100 until the user provides a correct input: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boolean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valid = false;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input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(!valid)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a positive value &lt; 100: ");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(0 &lt; input &amp;&amp; input &lt; 100) { valid = true;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else {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System.out.println("Invalid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input.");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  <a:p>
            <a:r>
              <a:rPr lang="en-US" dirty="0" smtClean="0"/>
              <a:t>The variable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input</a:t>
            </a:r>
            <a:r>
              <a:rPr lang="en-US" dirty="0" smtClean="0"/>
              <a:t> is declared </a:t>
            </a:r>
            <a:r>
              <a:rPr lang="en-US" b="1" dirty="0" smtClean="0"/>
              <a:t>outside</a:t>
            </a:r>
            <a:r>
              <a:rPr lang="en-US" dirty="0" smtClean="0"/>
              <a:t>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</a:t>
            </a:r>
            <a:r>
              <a:rPr lang="en-US" dirty="0" smtClean="0"/>
              <a:t> loop because you will want to use the input after the loop has finished.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421" x="1025525" y="2162175"/>
          <p14:tracePt t="18455" x="1019175" y="2162175"/>
          <p14:tracePt t="18727" x="1031875" y="2162175"/>
          <p14:tracePt t="18735" x="1050925" y="2162175"/>
          <p14:tracePt t="18743" x="1071563" y="2162175"/>
          <p14:tracePt t="18751" x="1096963" y="2162175"/>
          <p14:tracePt t="18759" x="1189038" y="2155825"/>
          <p14:tracePt t="18768" x="1287463" y="2141538"/>
          <p14:tracePt t="18785" x="1417638" y="2135188"/>
          <p14:tracePt t="18801" x="1535113" y="2128838"/>
          <p14:tracePt t="18818" x="1677988" y="2116138"/>
          <p14:tracePt t="18834" x="1809750" y="2109788"/>
          <p14:tracePt t="18851" x="1927225" y="2097088"/>
          <p14:tracePt t="18868" x="2032000" y="2082800"/>
          <p14:tracePt t="18885" x="2109788" y="2076450"/>
          <p14:tracePt t="18901" x="2181225" y="2070100"/>
          <p14:tracePt t="18918" x="2252663" y="2070100"/>
          <p14:tracePt t="18935" x="2384425" y="2070100"/>
          <p14:tracePt t="18951" x="2481263" y="2070100"/>
          <p14:tracePt t="18968" x="2586038" y="2070100"/>
          <p14:tracePt t="18984" x="2709863" y="2063750"/>
          <p14:tracePt t="19001" x="2827338" y="2063750"/>
          <p14:tracePt t="19018" x="2959100" y="2063750"/>
          <p14:tracePt t="19035" x="3063875" y="2063750"/>
          <p14:tracePt t="19051" x="3175000" y="2063750"/>
          <p14:tracePt t="19068" x="3259138" y="2063750"/>
          <p14:tracePt t="19084" x="3330575" y="2063750"/>
          <p14:tracePt t="19101" x="3382963" y="2057400"/>
          <p14:tracePt t="19118" x="3403600" y="2057400"/>
          <p14:tracePt t="19134" x="3409950" y="2057400"/>
          <p14:tracePt t="19255" x="3403600" y="2057400"/>
          <p14:tracePt t="19263" x="3395663" y="2057400"/>
          <p14:tracePt t="19271" x="3382963" y="2057400"/>
          <p14:tracePt t="19284" x="3376613" y="2057400"/>
          <p14:tracePt t="19285" x="3363913" y="2057400"/>
          <p14:tracePt t="19301" x="3344863" y="2063750"/>
          <p14:tracePt t="19318" x="3317875" y="2070100"/>
          <p14:tracePt t="19334" x="3246438" y="2109788"/>
          <p14:tracePt t="19351" x="3206750" y="2128838"/>
          <p14:tracePt t="19431" x="3213100" y="2128838"/>
          <p14:tracePt t="19439" x="3233738" y="2128838"/>
          <p14:tracePt t="19447" x="3265488" y="2128838"/>
          <p14:tracePt t="19451" x="3344863" y="2128838"/>
          <p14:tracePt t="19468" x="3435350" y="2128838"/>
          <p14:tracePt t="19484" x="3533775" y="2128838"/>
          <p14:tracePt t="19501" x="3611563" y="2128838"/>
          <p14:tracePt t="19518" x="3670300" y="2128838"/>
          <p14:tracePt t="19534" x="3697288" y="2122488"/>
          <p14:tracePt t="19551" x="3697288" y="2116138"/>
          <p14:tracePt t="19568" x="3676650" y="2116138"/>
          <p14:tracePt t="19584" x="3624263" y="2109788"/>
          <p14:tracePt t="19601" x="3559175" y="2090738"/>
          <p14:tracePt t="19618" x="3475038" y="2082800"/>
          <p14:tracePt t="19634" x="3448050" y="2063750"/>
          <p14:tracePt t="19887" x="3441700" y="2063750"/>
          <p14:tracePt t="19895" x="3429000" y="2063750"/>
          <p14:tracePt t="19907" x="3409950" y="2063750"/>
          <p14:tracePt t="19911" x="3389313" y="2063750"/>
          <p14:tracePt t="19918" x="3344863" y="2063750"/>
          <p14:tracePt t="19934" x="3311525" y="2063750"/>
          <p14:tracePt t="19951" x="3271838" y="2076450"/>
          <p14:tracePt t="19967" x="3246438" y="2082800"/>
          <p14:tracePt t="19984" x="3233738" y="2090738"/>
          <p14:tracePt t="20001" x="3200400" y="2090738"/>
          <p14:tracePt t="20017" x="3167063" y="2103438"/>
          <p14:tracePt t="20034" x="3154363" y="2109788"/>
          <p14:tracePt t="20051" x="3154363" y="2116138"/>
          <p14:tracePt t="20067" x="3128963" y="2128838"/>
          <p14:tracePt t="20084" x="3116263" y="2135188"/>
          <p14:tracePt t="20101" x="3095625" y="2141538"/>
          <p14:tracePt t="20117" x="3070225" y="2149475"/>
          <p14:tracePt t="20134" x="3024188" y="2155825"/>
          <p14:tracePt t="20151" x="2997200" y="2162175"/>
          <p14:tracePt t="20167" x="2978150" y="2162175"/>
          <p14:tracePt t="20184" x="2959100" y="2162175"/>
          <p14:tracePt t="20201" x="2938463" y="2162175"/>
          <p14:tracePt t="20217" x="2925763" y="2162175"/>
          <p14:tracePt t="20234" x="2913063" y="2162175"/>
          <p14:tracePt t="20251" x="2906713" y="2162175"/>
          <p14:tracePt t="20267" x="2900363" y="2162175"/>
          <p14:tracePt t="20351" x="2906713" y="2162175"/>
          <p14:tracePt t="20359" x="2919413" y="2162175"/>
          <p14:tracePt t="20374" x="2938463" y="2162175"/>
          <p14:tracePt t="20374" x="2984500" y="2162175"/>
          <p14:tracePt t="20384" x="3063875" y="2162175"/>
          <p14:tracePt t="20401" x="3141663" y="2162175"/>
          <p14:tracePt t="20417" x="3233738" y="2162175"/>
          <p14:tracePt t="20434" x="3311525" y="2162175"/>
          <p14:tracePt t="20451" x="3351213" y="2168525"/>
          <p14:tracePt t="20467" x="3363913" y="2168525"/>
          <p14:tracePt t="20511" x="3370263" y="2168525"/>
          <p14:tracePt t="20535" x="3376613" y="2168525"/>
          <p14:tracePt t="22904" x="3376613" y="2174875"/>
          <p14:tracePt t="22920" x="3376613" y="2181225"/>
          <p14:tracePt t="22936" x="3376613" y="2187575"/>
          <p14:tracePt t="22945" x="3376613" y="2193925"/>
          <p14:tracePt t="22952" x="3376613" y="2201863"/>
          <p14:tracePt t="22952" x="3376613" y="2208213"/>
          <p14:tracePt t="22967" x="3370263" y="2233613"/>
          <p14:tracePt t="22985" x="3363913" y="2252663"/>
          <p14:tracePt t="23001" x="3363913" y="2286000"/>
          <p14:tracePt t="23018" x="3344863" y="2319338"/>
          <p14:tracePt t="23035" x="3330575" y="2332038"/>
          <p14:tracePt t="23051" x="3298825" y="2370138"/>
          <p14:tracePt t="23068" x="3259138" y="2409825"/>
          <p14:tracePt t="23084" x="3219450" y="2449513"/>
          <p14:tracePt t="23100" x="3187700" y="2474913"/>
          <p14:tracePt t="23117" x="3167063" y="2495550"/>
          <p14:tracePt t="23134" x="3148013" y="2514600"/>
          <p14:tracePt t="23150" x="3108325" y="2540000"/>
          <p14:tracePt t="23167" x="3024188" y="2579688"/>
          <p14:tracePt t="23185" x="2959100" y="2606675"/>
          <p14:tracePt t="23201" x="2879725" y="2625725"/>
          <p14:tracePt t="23218" x="2782888" y="2651125"/>
          <p14:tracePt t="23234" x="2717800" y="2665413"/>
          <p14:tracePt t="23251" x="2632075" y="2678113"/>
          <p14:tracePt t="23268" x="2547938" y="2684463"/>
          <p14:tracePt t="23284" x="2455863" y="2697163"/>
          <p14:tracePt t="23300" x="2384425" y="2703513"/>
          <p14:tracePt t="23318" x="2286000" y="2703513"/>
          <p14:tracePt t="23335" x="2193925" y="2703513"/>
          <p14:tracePt t="23351" x="2011363" y="2703513"/>
          <p14:tracePt t="23368" x="1887538" y="2703513"/>
          <p14:tracePt t="23385" x="1757363" y="2690813"/>
          <p14:tracePt t="23401" x="1646238" y="2690813"/>
          <p14:tracePt t="23418" x="1522413" y="2690813"/>
          <p14:tracePt t="23434" x="1404938" y="2684463"/>
          <p14:tracePt t="23451" x="1300163" y="2684463"/>
          <p14:tracePt t="23468" x="1214438" y="2684463"/>
          <p14:tracePt t="23484" x="1136650" y="2684463"/>
          <p14:tracePt t="23501" x="1090613" y="2684463"/>
          <p14:tracePt t="23518" x="1038225" y="2684463"/>
          <p14:tracePt t="23534" x="985838" y="2684463"/>
          <p14:tracePt t="23551" x="927100" y="2690813"/>
          <p14:tracePt t="23568" x="908050" y="2690813"/>
          <p14:tracePt t="23584" x="901700" y="2697163"/>
          <p14:tracePt t="23601" x="895350" y="2697163"/>
          <p14:tracePt t="24099" x="901700" y="2697163"/>
          <p14:tracePt t="24104" x="920750" y="2697163"/>
          <p14:tracePt t="24120" x="933450" y="2703513"/>
          <p14:tracePt t="24128" x="947738" y="2709863"/>
          <p14:tracePt t="24136" x="973138" y="2717800"/>
          <p14:tracePt t="24151" x="998538" y="2717800"/>
          <p14:tracePt t="24167" x="1058863" y="2724150"/>
          <p14:tracePt t="24184" x="1084263" y="2724150"/>
          <p14:tracePt t="24201" x="1117600" y="2730500"/>
          <p14:tracePt t="24217" x="1155700" y="2730500"/>
          <p14:tracePt t="24234" x="1201738" y="2736850"/>
          <p14:tracePt t="24251" x="1241425" y="2736850"/>
          <p14:tracePt t="24267" x="1273175" y="2736850"/>
          <p14:tracePt t="24283" x="1306513" y="2736850"/>
          <p14:tracePt t="24300" x="1331913" y="2736850"/>
          <p14:tracePt t="24317" x="1371600" y="2736850"/>
          <p14:tracePt t="24333" x="1411288" y="2736850"/>
          <p14:tracePt t="24350" x="1443038" y="2736850"/>
          <p14:tracePt t="24367" x="1476375" y="2736850"/>
          <p14:tracePt t="24383" x="1535113" y="2736850"/>
          <p14:tracePt t="24400" x="1574800" y="2736850"/>
          <p14:tracePt t="24417" x="1606550" y="2736850"/>
          <p14:tracePt t="24434" x="1633538" y="2736850"/>
          <p14:tracePt t="24450" x="1652588" y="2736850"/>
          <p14:tracePt t="24467" x="1677988" y="2736850"/>
          <p14:tracePt t="24483" x="1698625" y="2736850"/>
          <p14:tracePt t="24500" x="1724025" y="2736850"/>
          <p14:tracePt t="24517" x="1757363" y="2743200"/>
          <p14:tracePt t="24534" x="1789113" y="2743200"/>
          <p14:tracePt t="24550" x="1822450" y="2743200"/>
          <p14:tracePt t="24550" x="1835150" y="2743200"/>
          <p14:tracePt t="24568" x="1868488" y="2749550"/>
          <p14:tracePt t="24584" x="1906588" y="2749550"/>
          <p14:tracePt t="24601" x="1952625" y="2749550"/>
          <p14:tracePt t="24617" x="1979613" y="2749550"/>
          <p14:tracePt t="24634" x="2017713" y="2749550"/>
          <p14:tracePt t="24651" x="2063750" y="2755900"/>
          <p14:tracePt t="24667" x="2128838" y="2755900"/>
          <p14:tracePt t="24684" x="2227263" y="2762250"/>
          <p14:tracePt t="24700" x="2332038" y="2768600"/>
          <p14:tracePt t="24717" x="2430463" y="2768600"/>
          <p14:tracePt t="24733" x="2520950" y="2768600"/>
          <p14:tracePt t="24750" x="2592388" y="2762250"/>
          <p14:tracePt t="24767" x="2671763" y="2749550"/>
          <p14:tracePt t="24783" x="2762250" y="2684463"/>
          <p14:tracePt t="24800" x="2808288" y="2638425"/>
          <p14:tracePt t="24817" x="2847975" y="2598738"/>
          <p14:tracePt t="24834" x="2854325" y="2566988"/>
          <p14:tracePt t="24850" x="2854325" y="2533650"/>
          <p14:tracePt t="24867" x="2854325" y="2508250"/>
          <p14:tracePt t="24883" x="2835275" y="2481263"/>
          <p14:tracePt t="24900" x="2801938" y="2443163"/>
          <p14:tracePt t="24916" x="2762250" y="2430463"/>
          <p14:tracePt t="24933" x="2690813" y="2390775"/>
          <p14:tracePt t="24950" x="2625725" y="2357438"/>
          <p14:tracePt t="24966" x="2508250" y="2344738"/>
          <p14:tracePt t="24983" x="2311400" y="2338388"/>
          <p14:tracePt t="25000" x="2135188" y="2338388"/>
          <p14:tracePt t="25016" x="1965325" y="2351088"/>
          <p14:tracePt t="25033" x="1822450" y="2363788"/>
          <p14:tracePt t="25050" x="1692275" y="2403475"/>
          <p14:tracePt t="25066" x="1606550" y="2436813"/>
          <p14:tracePt t="25083" x="1547813" y="2481263"/>
          <p14:tracePt t="25100" x="1495425" y="2527300"/>
          <p14:tracePt t="25116" x="1463675" y="2579688"/>
          <p14:tracePt t="25133" x="1423988" y="2632075"/>
          <p14:tracePt t="25150" x="1397000" y="2678113"/>
          <p14:tracePt t="25166" x="1384300" y="2717800"/>
          <p14:tracePt t="25183" x="1377950" y="2755900"/>
          <p14:tracePt t="25200" x="1377950" y="2789238"/>
          <p14:tracePt t="25216" x="1397000" y="2820988"/>
          <p14:tracePt t="25233" x="1476375" y="2873375"/>
          <p14:tracePt t="25250" x="1566863" y="2919413"/>
          <p14:tracePt t="25266" x="1677988" y="2946400"/>
          <p14:tracePt t="25283" x="1816100" y="2965450"/>
          <p14:tracePt t="25300" x="1965325" y="2971800"/>
          <p14:tracePt t="25316" x="2090738" y="2971800"/>
          <p14:tracePt t="25333" x="2174875" y="2971800"/>
          <p14:tracePt t="25350" x="2193925" y="2971800"/>
          <p14:tracePt t="26248" x="2181225" y="2971800"/>
          <p14:tracePt t="26256" x="2168525" y="2971800"/>
          <p14:tracePt t="26264" x="2149475" y="2971800"/>
          <p14:tracePt t="26271" x="2090738" y="2971800"/>
          <p14:tracePt t="26283" x="1985963" y="2971800"/>
          <p14:tracePt t="26299" x="1887538" y="2971800"/>
          <p14:tracePt t="26316" x="1803400" y="2971800"/>
          <p14:tracePt t="26332" x="1692275" y="2978150"/>
          <p14:tracePt t="26349" x="1593850" y="2997200"/>
          <p14:tracePt t="26366" x="1476375" y="3063875"/>
          <p14:tracePt t="26383" x="1371600" y="3128963"/>
          <p14:tracePt t="26399" x="1201738" y="3252788"/>
          <p14:tracePt t="26416" x="1103313" y="3324225"/>
          <p14:tracePt t="26432" x="1019175" y="3416300"/>
          <p14:tracePt t="26449" x="927100" y="3500438"/>
          <p14:tracePt t="26466" x="830263" y="3592513"/>
          <p14:tracePt t="26482" x="744538" y="3670300"/>
          <p14:tracePt t="26499" x="711200" y="3768725"/>
          <p14:tracePt t="26516" x="704850" y="3867150"/>
          <p14:tracePt t="26532" x="704850" y="3963988"/>
          <p14:tracePt t="26549" x="711200" y="4068763"/>
          <p14:tracePt t="26566" x="744538" y="4167188"/>
          <p14:tracePt t="26583" x="790575" y="4238625"/>
          <p14:tracePt t="26599" x="889000" y="4362450"/>
          <p14:tracePt t="26616" x="960438" y="4448175"/>
          <p14:tracePt t="26632" x="1050925" y="4519613"/>
          <p14:tracePt t="26649" x="1162050" y="4559300"/>
          <p14:tracePt t="26666" x="1300163" y="4578350"/>
          <p14:tracePt t="26683" x="1430338" y="4578350"/>
          <p14:tracePt t="26699" x="1554163" y="4578350"/>
          <p14:tracePt t="26716" x="1646238" y="4546600"/>
          <p14:tracePt t="26732" x="1757363" y="4506913"/>
          <p14:tracePt t="26749" x="1900238" y="4421188"/>
          <p14:tracePt t="26766" x="2044700" y="4291013"/>
          <p14:tracePt t="26782" x="2187575" y="4160838"/>
          <p14:tracePt t="26799" x="2409825" y="3925888"/>
          <p14:tracePt t="26816" x="2449513" y="3787775"/>
          <p14:tracePt t="26832" x="2443163" y="3624263"/>
          <p14:tracePt t="26849" x="2409825" y="3454400"/>
          <p14:tracePt t="26866" x="2311400" y="3292475"/>
          <p14:tracePt t="26882" x="2208213" y="3200400"/>
          <p14:tracePt t="26899" x="2090738" y="3116263"/>
          <p14:tracePt t="26916" x="1933575" y="3063875"/>
          <p14:tracePt t="26932" x="1803400" y="3036888"/>
          <p14:tracePt t="26949" x="1665288" y="3036888"/>
          <p14:tracePt t="26966" x="1516063" y="3049588"/>
          <p14:tracePt t="26982" x="1338263" y="3116263"/>
          <p14:tracePt t="26999" x="1058863" y="3330575"/>
          <p14:tracePt t="27016" x="927100" y="3487738"/>
          <p14:tracePt t="27032" x="849313" y="3663950"/>
          <p14:tracePt t="27049" x="822325" y="3833813"/>
          <p14:tracePt t="27066" x="830263" y="3990975"/>
          <p14:tracePt t="27082" x="881063" y="4114800"/>
          <p14:tracePt t="27099" x="973138" y="4244975"/>
          <p14:tracePt t="27116" x="1050925" y="4330700"/>
          <p14:tracePt t="27132" x="1149350" y="4408488"/>
          <p14:tracePt t="27149" x="1235075" y="4460875"/>
          <p14:tracePt t="27166" x="1331913" y="4513263"/>
          <p14:tracePt t="27182" x="1423988" y="4519613"/>
          <p14:tracePt t="27199" x="1587500" y="4525963"/>
          <p14:tracePt t="27216" x="1677988" y="4525963"/>
          <p14:tracePt t="27232" x="1757363" y="4506913"/>
          <p14:tracePt t="27249" x="1862138" y="4487863"/>
          <p14:tracePt t="27265" x="1927225" y="4441825"/>
          <p14:tracePt t="27282" x="1973263" y="4395788"/>
          <p14:tracePt t="27299" x="1992313" y="4362450"/>
          <p14:tracePt t="27316" x="1992313" y="4349750"/>
          <p14:tracePt t="27655" x="1992313" y="4343400"/>
          <p14:tracePt t="27663" x="2011363" y="4330700"/>
          <p14:tracePt t="27682" x="2024063" y="4297363"/>
          <p14:tracePt t="27683" x="2063750" y="4251325"/>
          <p14:tracePt t="27699" x="2116138" y="4179888"/>
          <p14:tracePt t="27715" x="2193925" y="4062413"/>
          <p14:tracePt t="27732" x="2279650" y="3938588"/>
          <p14:tracePt t="27749" x="2357438" y="3852863"/>
          <p14:tracePt t="27765" x="2430463" y="3768725"/>
          <p14:tracePt t="27782" x="2474913" y="3716338"/>
          <p14:tracePt t="27799" x="2501900" y="3676650"/>
          <p14:tracePt t="27815" x="2520950" y="3644900"/>
          <p14:tracePt t="27832" x="2533650" y="3632200"/>
          <p14:tracePt t="27849" x="2554288" y="3586163"/>
          <p14:tracePt t="27865" x="2592388" y="3552825"/>
          <p14:tracePt t="27882" x="2638425" y="3506788"/>
          <p14:tracePt t="27899" x="2709863" y="3475038"/>
          <p14:tracePt t="27915" x="2755900" y="3448050"/>
          <p14:tracePt t="27932" x="2808288" y="3435350"/>
          <p14:tracePt t="27949" x="2835275" y="3416300"/>
          <p14:tracePt t="27965" x="2894013" y="3389313"/>
          <p14:tracePt t="27982" x="2925763" y="3382963"/>
          <p14:tracePt t="27999" x="2932113" y="3382963"/>
          <p14:tracePt t="28047" x="2925763" y="3382963"/>
          <p14:tracePt t="28055" x="2913063" y="3382963"/>
          <p14:tracePt t="28067" x="2894013" y="3382963"/>
          <p14:tracePt t="28067" x="2808288" y="3382963"/>
          <p14:tracePt t="28082" x="2684463" y="3382963"/>
          <p14:tracePt t="28099" x="2566988" y="3382963"/>
          <p14:tracePt t="28115" x="2436813" y="3382963"/>
          <p14:tracePt t="28132" x="2338388" y="3382963"/>
          <p14:tracePt t="28149" x="2273300" y="3376613"/>
          <p14:tracePt t="28165" x="2233613" y="3363913"/>
          <p14:tracePt t="28182" x="2201863" y="3357563"/>
          <p14:tracePt t="28198" x="2181225" y="3351213"/>
          <p14:tracePt t="28215" x="2168525" y="3351213"/>
          <p14:tracePt t="28511" x="2174875" y="3351213"/>
          <p14:tracePt t="28519" x="2187575" y="3351213"/>
          <p14:tracePt t="28535" x="2214563" y="3351213"/>
          <p14:tracePt t="28535" x="2279650" y="3351213"/>
          <p14:tracePt t="28549" x="2384425" y="3351213"/>
          <p14:tracePt t="28565" x="2501900" y="3351213"/>
          <p14:tracePt t="28582" x="2619375" y="3351213"/>
          <p14:tracePt t="28599" x="2736850" y="3351213"/>
          <p14:tracePt t="28615" x="2894013" y="3351213"/>
          <p14:tracePt t="28632" x="2990850" y="3351213"/>
          <p14:tracePt t="28648" x="3095625" y="3351213"/>
          <p14:tracePt t="28665" x="3194050" y="3351213"/>
          <p14:tracePt t="28682" x="3305175" y="3351213"/>
          <p14:tracePt t="28698" x="3429000" y="3336925"/>
          <p14:tracePt t="28715" x="3552825" y="3336925"/>
          <p14:tracePt t="28732" x="3644900" y="3336925"/>
          <p14:tracePt t="28748" x="3741738" y="3336925"/>
          <p14:tracePt t="28765" x="3846513" y="3336925"/>
          <p14:tracePt t="28782" x="3944938" y="3336925"/>
          <p14:tracePt t="28798" x="4049713" y="3336925"/>
          <p14:tracePt t="28815" x="4206875" y="3336925"/>
          <p14:tracePt t="28832" x="4310063" y="3336925"/>
          <p14:tracePt t="28848" x="4402138" y="3336925"/>
          <p14:tracePt t="28865" x="4460875" y="3336925"/>
          <p14:tracePt t="28882" x="4519613" y="3336925"/>
          <p14:tracePt t="28898" x="4572000" y="3336925"/>
          <p14:tracePt t="28915" x="4597400" y="3336925"/>
          <p14:tracePt t="28932" x="4624388" y="3336925"/>
          <p14:tracePt t="28948" x="4630738" y="3336925"/>
          <p14:tracePt t="28983" x="4637088" y="3336925"/>
          <p14:tracePt t="29367" x="4630738" y="3336925"/>
          <p14:tracePt t="29383" x="4624388" y="3336925"/>
          <p14:tracePt t="29447" x="4618038" y="3336925"/>
          <p14:tracePt t="29471" x="4605338" y="3336925"/>
          <p14:tracePt t="29503" x="4597400" y="3336925"/>
          <p14:tracePt t="29519" x="4591050" y="3344863"/>
          <p14:tracePt t="29520" x="4584700" y="3344863"/>
          <p14:tracePt t="29531" x="4565650" y="3344863"/>
          <p14:tracePt t="29548" x="4538663" y="3344863"/>
          <p14:tracePt t="29565" x="4500563" y="3344863"/>
          <p14:tracePt t="29581" x="4448175" y="3344863"/>
          <p14:tracePt t="29598" x="4389438" y="3344863"/>
          <p14:tracePt t="29615" x="4318000" y="3351213"/>
          <p14:tracePt t="29631" x="4198938" y="3363913"/>
          <p14:tracePt t="29648" x="4133850" y="3363913"/>
          <p14:tracePt t="29665" x="4049713" y="3370263"/>
          <p14:tracePt t="29681" x="3963988" y="3376613"/>
          <p14:tracePt t="29698" x="3867150" y="3389313"/>
          <p14:tracePt t="29715" x="3787775" y="3403600"/>
          <p14:tracePt t="29731" x="3703638" y="3416300"/>
          <p14:tracePt t="29748" x="3598863" y="3416300"/>
          <p14:tracePt t="29764" x="3494088" y="3422650"/>
          <p14:tracePt t="29781" x="3409950" y="3429000"/>
          <p14:tracePt t="29798" x="3298825" y="3435350"/>
          <p14:tracePt t="29814" x="3219450" y="3435350"/>
          <p14:tracePt t="29831" x="3055938" y="3441700"/>
          <p14:tracePt t="29848" x="2959100" y="3448050"/>
          <p14:tracePt t="29864" x="2860675" y="3454400"/>
          <p14:tracePt t="29881" x="2762250" y="3454400"/>
          <p14:tracePt t="29898" x="2659063" y="3462338"/>
          <p14:tracePt t="29914" x="2579688" y="3468688"/>
          <p14:tracePt t="29931" x="2508250" y="3468688"/>
          <p14:tracePt t="29948" x="2462213" y="3468688"/>
          <p14:tracePt t="29965" x="2422525" y="3468688"/>
          <p14:tracePt t="29982" x="2384425" y="3468688"/>
          <p14:tracePt t="29998" x="2357438" y="3481388"/>
          <p14:tracePt t="30015" x="2344738" y="3481388"/>
          <p14:tracePt t="30151" x="2357438" y="3475038"/>
          <p14:tracePt t="30159" x="2384425" y="3468688"/>
          <p14:tracePt t="30170" x="2436813" y="3468688"/>
          <p14:tracePt t="30170" x="2474913" y="3468688"/>
          <p14:tracePt t="30181" x="2586038" y="3468688"/>
          <p14:tracePt t="30198" x="2736850" y="3462338"/>
          <p14:tracePt t="30214" x="2906713" y="3462338"/>
          <p14:tracePt t="30231" x="3175000" y="3462338"/>
          <p14:tracePt t="30248" x="3376613" y="3462338"/>
          <p14:tracePt t="30264" x="3598863" y="3454400"/>
          <p14:tracePt t="30281" x="3827463" y="3454400"/>
          <p14:tracePt t="30298" x="3997325" y="3454400"/>
          <p14:tracePt t="30314" x="4140200" y="3454400"/>
          <p14:tracePt t="30331" x="4259263" y="3454400"/>
          <p14:tracePt t="30348" x="4337050" y="3454400"/>
          <p14:tracePt t="30364" x="4389438" y="3454400"/>
          <p14:tracePt t="30381" x="4421188" y="3448050"/>
          <p14:tracePt t="30398" x="4460875" y="3448050"/>
          <p14:tracePt t="30414" x="4506913" y="3448050"/>
          <p14:tracePt t="30431" x="4597400" y="3448050"/>
          <p14:tracePt t="30448" x="4683125" y="3448050"/>
          <p14:tracePt t="30464" x="4760913" y="3448050"/>
          <p14:tracePt t="30481" x="4846638" y="3448050"/>
          <p14:tracePt t="30498" x="4930775" y="3448050"/>
          <p14:tracePt t="30514" x="5003800" y="3448050"/>
          <p14:tracePt t="30531" x="5081588" y="3441700"/>
          <p14:tracePt t="30548" x="5153025" y="3441700"/>
          <p14:tracePt t="30564" x="5232400" y="3441700"/>
          <p14:tracePt t="30581" x="5303838" y="3441700"/>
          <p14:tracePt t="30597" x="5368925" y="3441700"/>
          <p14:tracePt t="30614" x="5421313" y="3441700"/>
          <p14:tracePt t="30631" x="5486400" y="3441700"/>
          <p14:tracePt t="30648" x="5519738" y="3441700"/>
          <p14:tracePt t="30664" x="5564188" y="3441700"/>
          <p14:tracePt t="30681" x="5616575" y="3441700"/>
          <p14:tracePt t="30698" x="5656263" y="3441700"/>
          <p14:tracePt t="30714" x="5702300" y="3441700"/>
          <p14:tracePt t="30731" x="5754688" y="3441700"/>
          <p14:tracePt t="30747" x="5792788" y="3441700"/>
          <p14:tracePt t="30764" x="5819775" y="3441700"/>
          <p14:tracePt t="30781" x="5838825" y="3441700"/>
          <p14:tracePt t="31071" x="5832475" y="3441700"/>
          <p14:tracePt t="31079" x="5813425" y="3448050"/>
          <p14:tracePt t="31095" x="5807075" y="3454400"/>
          <p14:tracePt t="31114" x="5799138" y="3454400"/>
          <p14:tracePt t="31114" x="5786438" y="3454400"/>
          <p14:tracePt t="31131" x="5780088" y="3454400"/>
          <p14:tracePt t="31167" x="5773738" y="3454400"/>
          <p14:tracePt t="31183" x="5767388" y="3454400"/>
          <p14:tracePt t="31204" x="5761038" y="3454400"/>
          <p14:tracePt t="31204" x="5754688" y="3454400"/>
          <p14:tracePt t="31214" x="5740400" y="3435350"/>
          <p14:tracePt t="31231" x="5702300" y="3389313"/>
          <p14:tracePt t="31247" x="5637213" y="3324225"/>
          <p14:tracePt t="31264" x="5551488" y="3240088"/>
          <p14:tracePt t="31679" x="5538788" y="3240088"/>
          <p14:tracePt t="31688" x="5532438" y="3252788"/>
          <p14:tracePt t="31692" x="5526088" y="3252788"/>
          <p14:tracePt t="31697" x="5511800" y="3240088"/>
          <p14:tracePt t="31714" x="5505450" y="3240088"/>
          <p14:tracePt t="31759" x="5499100" y="3240088"/>
          <p14:tracePt t="31871" x="5505450" y="3240088"/>
          <p14:tracePt t="31879" x="5511800" y="3246438"/>
          <p14:tracePt t="31887" x="5526088" y="3246438"/>
          <p14:tracePt t="31892" x="5532438" y="3246438"/>
          <p14:tracePt t="31897" x="5578475" y="3252788"/>
          <p14:tracePt t="31914" x="5637213" y="3259138"/>
          <p14:tracePt t="31930" x="5702300" y="3265488"/>
          <p14:tracePt t="31947" x="5780088" y="3265488"/>
          <p14:tracePt t="31964" x="5851525" y="3265488"/>
          <p14:tracePt t="31980" x="5903913" y="3265488"/>
          <p14:tracePt t="31997" x="5956300" y="3265488"/>
          <p14:tracePt t="32014" x="6008688" y="3265488"/>
          <p14:tracePt t="32030" x="6061075" y="3271838"/>
          <p14:tracePt t="32047" x="6107113" y="3271838"/>
          <p14:tracePt t="32064" x="6132513" y="3271838"/>
          <p14:tracePt t="32080" x="6153150" y="3271838"/>
          <p14:tracePt t="32127" x="6159500" y="3271838"/>
          <p14:tracePt t="32447" x="6165850" y="3271838"/>
          <p14:tracePt t="32453" x="6178550" y="3271838"/>
          <p14:tracePt t="32463" x="6211888" y="3278188"/>
          <p14:tracePt t="32464" x="6289675" y="3284538"/>
          <p14:tracePt t="32480" x="6394450" y="3298825"/>
          <p14:tracePt t="32497" x="6499225" y="3317875"/>
          <p14:tracePt t="32513" x="6589713" y="3336925"/>
          <p14:tracePt t="32530" x="6700838" y="3357563"/>
          <p14:tracePt t="32547" x="6773863" y="3370263"/>
          <p14:tracePt t="32563" x="6811963" y="3370263"/>
          <p14:tracePt t="32580" x="6818313" y="3370263"/>
          <p14:tracePt t="32959" x="6811963" y="3376613"/>
          <p14:tracePt t="32975" x="6805613" y="3376613"/>
          <p14:tracePt t="32981" x="6799263" y="3376613"/>
          <p14:tracePt t="32999" x="6786563" y="3376613"/>
          <p14:tracePt t="33015" x="6780213" y="3376613"/>
          <p14:tracePt t="33015" x="6765925" y="3376613"/>
          <p14:tracePt t="33030" x="6746875" y="3382963"/>
          <p14:tracePt t="33047" x="6688138" y="3382963"/>
          <p14:tracePt t="33063" x="6616700" y="3382963"/>
          <p14:tracePt t="33080" x="6518275" y="3389313"/>
          <p14:tracePt t="33096" x="6388100" y="3389313"/>
          <p14:tracePt t="33113" x="6224588" y="3389313"/>
          <p14:tracePt t="33130" x="6035675" y="3389313"/>
          <p14:tracePt t="33147" x="5761038" y="3389313"/>
          <p14:tracePt t="33163" x="5492750" y="3389313"/>
          <p14:tracePt t="33180" x="5276850" y="3389313"/>
          <p14:tracePt t="33196" x="5081588" y="3395663"/>
          <p14:tracePt t="33213" x="4899025" y="3395663"/>
          <p14:tracePt t="33230" x="4670425" y="3395663"/>
          <p14:tracePt t="33247" x="4219575" y="3395663"/>
          <p14:tracePt t="33263" x="3951288" y="3403600"/>
          <p14:tracePt t="33280" x="3749675" y="3403600"/>
          <p14:tracePt t="33296" x="3592513" y="3403600"/>
          <p14:tracePt t="33313" x="3481388" y="3403600"/>
          <p14:tracePt t="33330" x="3370263" y="3403600"/>
          <p14:tracePt t="33346" x="3278188" y="3403600"/>
          <p14:tracePt t="33363" x="3175000" y="3403600"/>
          <p14:tracePt t="33380" x="3076575" y="3403600"/>
          <p14:tracePt t="33396" x="2965450" y="3403600"/>
          <p14:tracePt t="33413" x="2854325" y="3409950"/>
          <p14:tracePt t="33430" x="2749550" y="3409950"/>
          <p14:tracePt t="33446" x="2671763" y="3409950"/>
          <p14:tracePt t="33463" x="2566988" y="3409950"/>
          <p14:tracePt t="33480" x="2495550" y="3409950"/>
          <p14:tracePt t="33496" x="2422525" y="3409950"/>
          <p14:tracePt t="33513" x="2338388" y="3409950"/>
          <p14:tracePt t="33530" x="2239963" y="3409950"/>
          <p14:tracePt t="33546" x="2141538" y="3409950"/>
          <p14:tracePt t="33563" x="2057400" y="3409950"/>
          <p14:tracePt t="33580" x="1985963" y="3409950"/>
          <p14:tracePt t="33596" x="1927225" y="3416300"/>
          <p14:tracePt t="33613" x="1881188" y="3416300"/>
          <p14:tracePt t="33630" x="1847850" y="3429000"/>
          <p14:tracePt t="33646" x="1822450" y="3429000"/>
          <p14:tracePt t="33663" x="1809750" y="3448050"/>
          <p14:tracePt t="33680" x="1809750" y="3462338"/>
          <p14:tracePt t="33696" x="1816100" y="3475038"/>
          <p14:tracePt t="33713" x="1816100" y="3500438"/>
          <p14:tracePt t="33730" x="1854200" y="3540125"/>
          <p14:tracePt t="33746" x="1893888" y="3586163"/>
          <p14:tracePt t="33763" x="1939925" y="3632200"/>
          <p14:tracePt t="33780" x="2017713" y="3676650"/>
          <p14:tracePt t="33796" x="2109788" y="3690938"/>
          <p14:tracePt t="33813" x="2220913" y="3690938"/>
          <p14:tracePt t="33830" x="2319338" y="3690938"/>
          <p14:tracePt t="33846" x="2378075" y="3683000"/>
          <p14:tracePt t="33863" x="2416175" y="3657600"/>
          <p14:tracePt t="34215" x="2403475" y="3657600"/>
          <p14:tracePt t="34224" x="2390775" y="3657600"/>
          <p14:tracePt t="34231" x="2370138" y="3657600"/>
          <p14:tracePt t="34246" x="2357438" y="3657600"/>
          <p14:tracePt t="34247" x="2305050" y="3663950"/>
          <p14:tracePt t="34263" x="2227263" y="3663950"/>
          <p14:tracePt t="34279" x="2193925" y="3663950"/>
          <p14:tracePt t="34296" x="2155825" y="3663950"/>
          <p14:tracePt t="34313" x="2116138" y="3670300"/>
          <p14:tracePt t="34329" x="2090738" y="3670300"/>
          <p14:tracePt t="34346" x="2038350" y="3670300"/>
          <p14:tracePt t="34363" x="1965325" y="3670300"/>
          <p14:tracePt t="34379" x="1887538" y="3670300"/>
          <p14:tracePt t="34396" x="1816100" y="3670300"/>
          <p14:tracePt t="34413" x="1744663" y="3670300"/>
          <p14:tracePt t="34429" x="1711325" y="3670300"/>
          <p14:tracePt t="34446" x="1692275" y="3670300"/>
          <p14:tracePt t="34463" x="1684338" y="3670300"/>
          <p14:tracePt t="34591" x="1692275" y="3670300"/>
          <p14:tracePt t="34599" x="1711325" y="3670300"/>
          <p14:tracePt t="34608" x="1736725" y="3670300"/>
          <p14:tracePt t="34615" x="1763713" y="3670300"/>
          <p14:tracePt t="34623" x="1803400" y="3670300"/>
          <p14:tracePt t="34631" x="1900238" y="3670300"/>
          <p14:tracePt t="34646" x="1998663" y="3670300"/>
          <p14:tracePt t="34663" x="2090738" y="3670300"/>
          <p14:tracePt t="34679" x="2109788" y="3670300"/>
          <p14:tracePt t="34696" x="2116138" y="3670300"/>
          <p14:tracePt t="35807" x="2122488" y="3670300"/>
          <p14:tracePt t="35815" x="2128838" y="3663950"/>
          <p14:tracePt t="35819" x="2149475" y="3651250"/>
          <p14:tracePt t="35831" x="2174875" y="3638550"/>
          <p14:tracePt t="35839" x="2193925" y="3611563"/>
          <p14:tracePt t="35847" x="2220913" y="3573463"/>
          <p14:tracePt t="35862" x="2273300" y="3533775"/>
          <p14:tracePt t="35879" x="2311400" y="3494088"/>
          <p14:tracePt t="35896" x="2325688" y="3481388"/>
          <p14:tracePt t="35912" x="2338388" y="3475038"/>
          <p14:tracePt t="35929" x="2344738" y="3475038"/>
          <p14:tracePt t="35945" x="2351088" y="3468688"/>
          <p14:tracePt t="35962" x="2363788" y="3468688"/>
          <p14:tracePt t="35979" x="2378075" y="3462338"/>
          <p14:tracePt t="35995" x="2378075" y="3454400"/>
          <p14:tracePt t="36119" x="2370138" y="3454400"/>
          <p14:tracePt t="36135" x="2363788" y="3462338"/>
          <p14:tracePt t="36145" x="2344738" y="3468688"/>
          <p14:tracePt t="36149" x="2311400" y="3487738"/>
          <p14:tracePt t="36162" x="2252663" y="3513138"/>
          <p14:tracePt t="36179" x="2208213" y="3540125"/>
          <p14:tracePt t="36195" x="2174875" y="3565525"/>
          <p14:tracePt t="36212" x="2162175" y="3573463"/>
          <p14:tracePt t="36229" x="2155825" y="3573463"/>
          <p14:tracePt t="36303" x="2162175" y="3565525"/>
          <p14:tracePt t="36311" x="2181225" y="3559175"/>
          <p14:tracePt t="36319" x="2208213" y="3540125"/>
          <p14:tracePt t="36329" x="2246313" y="3521075"/>
          <p14:tracePt t="36335" x="2357438" y="3468688"/>
          <p14:tracePt t="36347" x="2468563" y="3409950"/>
          <p14:tracePt t="36362" x="2579688" y="3376613"/>
          <p14:tracePt t="36379" x="2651125" y="3336925"/>
          <p14:tracePt t="36395" x="2665413" y="3336925"/>
          <p14:tracePt t="36495" x="2665413" y="3344863"/>
          <p14:tracePt t="36503" x="2659063" y="3344863"/>
          <p14:tracePt t="36519" x="2651125" y="3344863"/>
          <p14:tracePt t="36567" x="2651125" y="3351213"/>
          <p14:tracePt t="36583" x="2644775" y="3351213"/>
          <p14:tracePt t="36639" x="2644775" y="3357563"/>
          <p14:tracePt t="37207" x="2659063" y="3357563"/>
          <p14:tracePt t="37215" x="2684463" y="3357563"/>
          <p14:tracePt t="37223" x="2730500" y="3357563"/>
          <p14:tracePt t="37231" x="2827338" y="3363913"/>
          <p14:tracePt t="37245" x="2990850" y="3370263"/>
          <p14:tracePt t="37262" x="3148013" y="3382963"/>
          <p14:tracePt t="37278" x="3357563" y="3389313"/>
          <p14:tracePt t="37295" x="3527425" y="3389313"/>
          <p14:tracePt t="37312" x="3729038" y="3389313"/>
          <p14:tracePt t="37328" x="3970338" y="3409950"/>
          <p14:tracePt t="37345" x="4148138" y="3422650"/>
          <p14:tracePt t="37361" x="4324350" y="3454400"/>
          <p14:tracePt t="37378" x="4494213" y="3500438"/>
          <p14:tracePt t="37395" x="4624388" y="3546475"/>
          <p14:tracePt t="37412" x="4716463" y="3592513"/>
          <p14:tracePt t="37428" x="4781550" y="3644900"/>
          <p14:tracePt t="37445" x="4819650" y="3683000"/>
          <p14:tracePt t="37462" x="4852988" y="3709988"/>
          <p14:tracePt t="37478" x="4852988" y="3735388"/>
          <p14:tracePt t="37495" x="4865688" y="3756025"/>
          <p14:tracePt t="37512" x="4865688" y="3762375"/>
          <p14:tracePt t="37528" x="4865688" y="3768725"/>
          <p14:tracePt t="37545" x="4872038" y="3768725"/>
          <p14:tracePt t="37561" x="4872038" y="3775075"/>
          <p14:tracePt t="37647" x="4872038" y="3781425"/>
          <p14:tracePt t="37655" x="4872038" y="3787775"/>
          <p14:tracePt t="37663" x="4872038" y="3802063"/>
          <p14:tracePt t="37678" x="4872038" y="3808413"/>
          <p14:tracePt t="38671" x="4884738" y="3808413"/>
          <p14:tracePt t="38679" x="4905375" y="3821113"/>
          <p14:tracePt t="38687" x="4951413" y="3833813"/>
          <p14:tracePt t="38696" x="4983163" y="3860800"/>
          <p14:tracePt t="38711" x="5022850" y="3892550"/>
          <p14:tracePt t="38728" x="5035550" y="3919538"/>
          <p14:tracePt t="38744" x="5041900" y="3925888"/>
          <p14:tracePt t="38761" x="5035550" y="3932238"/>
          <p14:tracePt t="38778" x="5016500" y="3944938"/>
          <p14:tracePt t="38794" x="4951413" y="3984625"/>
          <p14:tracePt t="38812" x="4872038" y="4010025"/>
          <p14:tracePt t="38829" x="4754563" y="4037013"/>
          <p14:tracePt t="38845" x="4611688" y="4062413"/>
          <p14:tracePt t="38862" x="4479925" y="4068763"/>
          <p14:tracePt t="38879" x="4324350" y="4081463"/>
          <p14:tracePt t="38895" x="4081463" y="4081463"/>
          <p14:tracePt t="38912" x="3932238" y="4089400"/>
          <p14:tracePt t="38929" x="3802063" y="4089400"/>
          <p14:tracePt t="38945" x="3657600" y="4089400"/>
          <p14:tracePt t="38962" x="3527425" y="4089400"/>
          <p14:tracePt t="38978" x="3389313" y="4089400"/>
          <p14:tracePt t="38995" x="3265488" y="4089400"/>
          <p14:tracePt t="39012" x="3175000" y="4095750"/>
          <p14:tracePt t="39029" x="3089275" y="4108450"/>
          <p14:tracePt t="39045" x="3005138" y="4114800"/>
          <p14:tracePt t="39062" x="2938463" y="4114800"/>
          <p14:tracePt t="39078" x="2879725" y="4121150"/>
          <p14:tracePt t="39095" x="2782888" y="4121150"/>
          <p14:tracePt t="39112" x="2709863" y="4127500"/>
          <p14:tracePt t="39128" x="2659063" y="4127500"/>
          <p14:tracePt t="39145" x="2598738" y="4127500"/>
          <p14:tracePt t="39162" x="2560638" y="4133850"/>
          <p14:tracePt t="39178" x="2533650" y="4133850"/>
          <p14:tracePt t="39195" x="2520950" y="4140200"/>
          <p14:tracePt t="39304" x="2533650" y="4140200"/>
          <p14:tracePt t="39315" x="2554288" y="4140200"/>
          <p14:tracePt t="39318" x="2613025" y="4140200"/>
          <p14:tracePt t="39328" x="2709863" y="4140200"/>
          <p14:tracePt t="39345" x="2808288" y="4140200"/>
          <p14:tracePt t="39362" x="2919413" y="4140200"/>
          <p14:tracePt t="39378" x="3024188" y="4140200"/>
          <p14:tracePt t="39395" x="3128963" y="4140200"/>
          <p14:tracePt t="39412" x="3225800" y="4140200"/>
          <p14:tracePt t="39428" x="3311525" y="4140200"/>
          <p14:tracePt t="39445" x="3409950" y="4140200"/>
          <p14:tracePt t="39462" x="3487738" y="4140200"/>
          <p14:tracePt t="39478" x="3565525" y="4140200"/>
          <p14:tracePt t="39495" x="3632200" y="4140200"/>
          <p14:tracePt t="39512" x="3697288" y="4140200"/>
          <p14:tracePt t="39528" x="3729038" y="4140200"/>
          <p14:tracePt t="39545" x="3768725" y="4140200"/>
          <p14:tracePt t="39562" x="3814763" y="4140200"/>
          <p14:tracePt t="39578" x="3860800" y="4148138"/>
          <p14:tracePt t="39595" x="3911600" y="4148138"/>
          <p14:tracePt t="39612" x="3963988" y="4148138"/>
          <p14:tracePt t="39628" x="4010025" y="4148138"/>
          <p14:tracePt t="39645" x="4043363" y="4148138"/>
          <p14:tracePt t="39662" x="4075113" y="4148138"/>
          <p14:tracePt t="39678" x="4089400" y="4148138"/>
          <p14:tracePt t="39695" x="4102100" y="4148138"/>
          <p14:tracePt t="39712" x="4108450" y="4148138"/>
          <p14:tracePt t="40112" x="4102100" y="4148138"/>
          <p14:tracePt t="40128" x="4095750" y="4148138"/>
          <p14:tracePt t="40152" x="4089400" y="4148138"/>
          <p14:tracePt t="40360" x="4081463" y="4148138"/>
          <p14:tracePt t="40368" x="4075113" y="4148138"/>
          <p14:tracePt t="40374" x="4068763" y="4148138"/>
          <p14:tracePt t="40395" x="4049713" y="4148138"/>
          <p14:tracePt t="40395" x="4030663" y="4148138"/>
          <p14:tracePt t="40411" x="4010025" y="4154488"/>
          <p14:tracePt t="40428" x="3984625" y="4154488"/>
          <p14:tracePt t="40445" x="3957638" y="4154488"/>
          <p14:tracePt t="40461" x="3932238" y="4154488"/>
          <p14:tracePt t="40478" x="3919538" y="4154488"/>
          <p14:tracePt t="40495" x="3892550" y="4154488"/>
          <p14:tracePt t="40511" x="3860800" y="4160838"/>
          <p14:tracePt t="40528" x="3833813" y="4160838"/>
          <p14:tracePt t="40545" x="3802063" y="4160838"/>
          <p14:tracePt t="40561" x="3768725" y="4160838"/>
          <p14:tracePt t="40578" x="3741738" y="4160838"/>
          <p14:tracePt t="40595" x="3709988" y="4167188"/>
          <p14:tracePt t="40611" x="3683000" y="4173538"/>
          <p14:tracePt t="40628" x="3651250" y="4173538"/>
          <p14:tracePt t="40645" x="3617913" y="4173538"/>
          <p14:tracePt t="40661" x="3579813" y="4173538"/>
          <p14:tracePt t="40678" x="3546475" y="4173538"/>
          <p14:tracePt t="40695" x="3506788" y="4173538"/>
          <p14:tracePt t="40711" x="3435350" y="4173538"/>
          <p14:tracePt t="40728" x="3395663" y="4179888"/>
          <p14:tracePt t="40745" x="3336925" y="4179888"/>
          <p14:tracePt t="40761" x="3292475" y="4179888"/>
          <p14:tracePt t="40778" x="3246438" y="4179888"/>
          <p14:tracePt t="40794" x="3200400" y="4179888"/>
          <p14:tracePt t="40811" x="3141663" y="4179888"/>
          <p14:tracePt t="40828" x="3095625" y="4179888"/>
          <p14:tracePt t="40844" x="3036888" y="4179888"/>
          <p14:tracePt t="40861" x="2978150" y="4179888"/>
          <p14:tracePt t="40878" x="2919413" y="4179888"/>
          <p14:tracePt t="40894" x="2847975" y="4179888"/>
          <p14:tracePt t="40911" x="2749550" y="4179888"/>
          <p14:tracePt t="40928" x="2709863" y="4179888"/>
          <p14:tracePt t="40944" x="2678113" y="4179888"/>
          <p14:tracePt t="40961" x="2651125" y="4179888"/>
          <p14:tracePt t="40978" x="2644775" y="4186238"/>
          <p14:tracePt t="40994" x="2638425" y="4186238"/>
          <p14:tracePt t="41011" x="2632075" y="4186238"/>
          <p14:tracePt t="41064" x="2632075" y="4179888"/>
          <p14:tracePt t="41072" x="2625725" y="4179888"/>
          <p14:tracePt t="41080" x="2619375" y="4173538"/>
          <p14:tracePt t="41094" x="2613025" y="4160838"/>
          <p14:tracePt t="41095" x="2606675" y="4140200"/>
          <p14:tracePt t="41111" x="2613025" y="4075113"/>
          <p14:tracePt t="41128" x="2625725" y="4068763"/>
          <p14:tracePt t="41408" x="2619375" y="4068763"/>
          <p14:tracePt t="41440" x="2625725" y="4068763"/>
          <p14:tracePt t="41456" x="2625725" y="4075113"/>
          <p14:tracePt t="41480" x="2625725" y="4081463"/>
          <p14:tracePt t="41488" x="2619375" y="4081463"/>
          <p14:tracePt t="41493" x="2613025" y="4081463"/>
          <p14:tracePt t="41520" x="2613025" y="4089400"/>
          <p14:tracePt t="41568" x="2606675" y="4089400"/>
          <p14:tracePt t="41600" x="2613025" y="4089400"/>
          <p14:tracePt t="41648" x="2613025" y="4095750"/>
          <p14:tracePt t="41672" x="2606675" y="4102100"/>
          <p14:tracePt t="41696" x="2598738" y="4102100"/>
          <p14:tracePt t="41704" x="2592388" y="4108450"/>
          <p14:tracePt t="41712" x="2592388" y="4114800"/>
          <p14:tracePt t="41734" x="2586038" y="4121150"/>
          <p14:tracePt t="41734" x="2579688" y="4127500"/>
          <p14:tracePt t="41744" x="2547938" y="4140200"/>
          <p14:tracePt t="41761" x="2514600" y="4167188"/>
          <p14:tracePt t="41777" x="2495550" y="4167188"/>
          <p14:tracePt t="41794" x="2474913" y="4173538"/>
          <p14:tracePt t="41811" x="2462213" y="4179888"/>
          <p14:tracePt t="41828" x="2449513" y="4186238"/>
          <p14:tracePt t="41844" x="2430463" y="4186238"/>
          <p14:tracePt t="41861" x="2416175" y="4192588"/>
          <p14:tracePt t="41877" x="2409825" y="4192588"/>
          <p14:tracePt t="41894" x="2390775" y="4192588"/>
          <p14:tracePt t="41911" x="2378075" y="4192588"/>
          <p14:tracePt t="41927" x="2363788" y="4192588"/>
          <p14:tracePt t="41944" x="2357438" y="4192588"/>
          <p14:tracePt t="41961" x="2344738" y="4192588"/>
          <p14:tracePt t="41977" x="2338388" y="4192588"/>
          <p14:tracePt t="41994" x="2325688" y="4192588"/>
          <p14:tracePt t="42011" x="2319338" y="4192588"/>
          <p14:tracePt t="42027" x="2311400" y="4192588"/>
          <p14:tracePt t="42044" x="2305050" y="4192588"/>
          <p14:tracePt t="42061" x="2292350" y="4192588"/>
          <p14:tracePt t="42077" x="2273300" y="4192588"/>
          <p14:tracePt t="42094" x="2239963" y="4192588"/>
          <p14:tracePt t="42111" x="2201863" y="4192588"/>
          <p14:tracePt t="42127" x="2135188" y="4192588"/>
          <p14:tracePt t="42144" x="2097088" y="4192588"/>
          <p14:tracePt t="42161" x="2051050" y="4192588"/>
          <p14:tracePt t="42177" x="2005013" y="4192588"/>
          <p14:tracePt t="42194" x="1958975" y="4192588"/>
          <p14:tracePt t="42211" x="1912938" y="4192588"/>
          <p14:tracePt t="42227" x="1874838" y="4192588"/>
          <p14:tracePt t="42244" x="1835150" y="4192588"/>
          <p14:tracePt t="42261" x="1789113" y="4192588"/>
          <p14:tracePt t="42277" x="1744663" y="4192588"/>
          <p14:tracePt t="42294" x="1698625" y="4192588"/>
          <p14:tracePt t="42311" x="1652588" y="4192588"/>
          <p14:tracePt t="42327" x="1612900" y="4192588"/>
          <p14:tracePt t="42344" x="1587500" y="4192588"/>
          <p14:tracePt t="42361" x="1574800" y="4192588"/>
          <p14:tracePt t="42377" x="1566863" y="4192588"/>
          <p14:tracePt t="42394" x="1560513" y="4192588"/>
          <p14:tracePt t="42696" x="1566863" y="4192588"/>
          <p14:tracePt t="42718" x="1574800" y="4192588"/>
          <p14:tracePt t="42728" x="1581150" y="4186238"/>
          <p14:tracePt t="42728" x="1600200" y="4186238"/>
          <p14:tracePt t="42744" x="1612900" y="4186238"/>
          <p14:tracePt t="42760" x="1646238" y="4186238"/>
          <p14:tracePt t="42777" x="1658938" y="4186238"/>
          <p14:tracePt t="42794" x="1684338" y="4186238"/>
          <p14:tracePt t="42810" x="1704975" y="4186238"/>
          <p14:tracePt t="42827" x="1717675" y="4186238"/>
          <p14:tracePt t="42844" x="1730375" y="4186238"/>
          <p14:tracePt t="42860" x="1736725" y="4186238"/>
          <p14:tracePt t="42877" x="1763713" y="4186238"/>
          <p14:tracePt t="42894" x="1776413" y="4186238"/>
          <p14:tracePt t="42910" x="1782763" y="4186238"/>
          <p14:tracePt t="42927" x="1809750" y="4186238"/>
          <p14:tracePt t="42944" x="1828800" y="4186238"/>
          <p14:tracePt t="42961" x="1847850" y="4186238"/>
          <p14:tracePt t="42977" x="1868488" y="4186238"/>
          <p14:tracePt t="42994" x="1893888" y="4186238"/>
          <p14:tracePt t="43010" x="1912938" y="4186238"/>
          <p14:tracePt t="43027" x="1927225" y="4186238"/>
          <p14:tracePt t="43044" x="1946275" y="4192588"/>
          <p14:tracePt t="43060" x="1965325" y="4192588"/>
          <p14:tracePt t="43077" x="1998663" y="4192588"/>
          <p14:tracePt t="43094" x="2032000" y="4192588"/>
          <p14:tracePt t="43110" x="2070100" y="4192588"/>
          <p14:tracePt t="43127" x="2116138" y="4192588"/>
          <p14:tracePt t="43144" x="2201863" y="4192588"/>
          <p14:tracePt t="43160" x="2260600" y="4192588"/>
          <p14:tracePt t="43177" x="2305050" y="4192588"/>
          <p14:tracePt t="43194" x="2351088" y="4192588"/>
          <p14:tracePt t="43210" x="2397125" y="4192588"/>
          <p14:tracePt t="43227" x="2436813" y="4198938"/>
          <p14:tracePt t="43243" x="2468563" y="4198938"/>
          <p14:tracePt t="43260" x="2508250" y="4198938"/>
          <p14:tracePt t="43277" x="2547938" y="4198938"/>
          <p14:tracePt t="43293" x="2586038" y="4198938"/>
          <p14:tracePt t="43310" x="2619375" y="4198938"/>
          <p14:tracePt t="43327" x="2671763" y="4198938"/>
          <p14:tracePt t="43344" x="2697163" y="4198938"/>
          <p14:tracePt t="43360" x="2709863" y="4198938"/>
          <p14:tracePt t="43377" x="2717800" y="4206875"/>
          <p14:tracePt t="43393" x="2724150" y="4206875"/>
          <p14:tracePt t="43432" x="2724150" y="4198938"/>
          <p14:tracePt t="43911" x="2736850" y="4198938"/>
          <p14:tracePt t="43920" x="2762250" y="4198938"/>
          <p14:tracePt t="43928" x="2776538" y="4198938"/>
          <p14:tracePt t="43936" x="2847975" y="4213225"/>
          <p14:tracePt t="43944" x="2932113" y="4219575"/>
          <p14:tracePt t="43960" x="3024188" y="4219575"/>
          <p14:tracePt t="43977" x="3128963" y="4225925"/>
          <p14:tracePt t="43993" x="3200400" y="4225925"/>
          <p14:tracePt t="44010" x="3278188" y="4225925"/>
          <p14:tracePt t="44027" x="3351213" y="4225925"/>
          <p14:tracePt t="44043" x="3409950" y="4225925"/>
          <p14:tracePt t="44060" x="3468688" y="4225925"/>
          <p14:tracePt t="44077" x="3546475" y="4219575"/>
          <p14:tracePt t="44093" x="3611563" y="4219575"/>
          <p14:tracePt t="44110" x="3676650" y="4219575"/>
          <p14:tracePt t="44126" x="3735388" y="4213225"/>
          <p14:tracePt t="44143" x="3802063" y="4213225"/>
          <p14:tracePt t="44160" x="3833813" y="4213225"/>
          <p14:tracePt t="44177" x="3867150" y="4213225"/>
          <p14:tracePt t="44193" x="3905250" y="4213225"/>
          <p14:tracePt t="44210" x="3951288" y="4213225"/>
          <p14:tracePt t="44226" x="4003675" y="4219575"/>
          <p14:tracePt t="44243" x="4062413" y="4219575"/>
          <p14:tracePt t="44260" x="4108450" y="4219575"/>
          <p14:tracePt t="44276" x="4140200" y="4219575"/>
          <p14:tracePt t="44293" x="4167188" y="4219575"/>
          <p14:tracePt t="44310" x="4179888" y="4219575"/>
          <p14:tracePt t="44326" x="4192588" y="4219575"/>
          <p14:tracePt t="44623" x="4198938" y="4219575"/>
          <p14:tracePt t="44630" x="4213225" y="4219575"/>
          <p14:tracePt t="44637" x="4232275" y="4219575"/>
          <p14:tracePt t="44643" x="4291013" y="4219575"/>
          <p14:tracePt t="44660" x="4349750" y="4219575"/>
          <p14:tracePt t="44677" x="4421188" y="4219575"/>
          <p14:tracePt t="44693" x="4494213" y="4219575"/>
          <p14:tracePt t="44711" x="4591050" y="4219575"/>
          <p14:tracePt t="44728" x="4643438" y="4219575"/>
          <p14:tracePt t="44744" x="4689475" y="4219575"/>
          <p14:tracePt t="44760" x="4754563" y="4219575"/>
          <p14:tracePt t="44776" x="4826000" y="4219575"/>
          <p14:tracePt t="44793" x="4872038" y="4213225"/>
          <p14:tracePt t="44810" x="4924425" y="4213225"/>
          <p14:tracePt t="44826" x="4964113" y="4213225"/>
          <p14:tracePt t="44843" x="5016500" y="4213225"/>
          <p14:tracePt t="44860" x="5054600" y="4206875"/>
          <p14:tracePt t="44876" x="5087938" y="4206875"/>
          <p14:tracePt t="44893" x="5094288" y="4206875"/>
          <p14:tracePt t="44910" x="5100638" y="4206875"/>
          <p14:tracePt t="45975" x="5113338" y="4206875"/>
          <p14:tracePt t="45983" x="5133975" y="4206875"/>
          <p14:tracePt t="45993" x="5165725" y="4206875"/>
          <p14:tracePt t="45993" x="5264150" y="4206875"/>
          <p14:tracePt t="46009" x="5356225" y="4206875"/>
          <p14:tracePt t="46026" x="5467350" y="4206875"/>
          <p14:tracePt t="46042" x="5545138" y="4198938"/>
          <p14:tracePt t="46059" x="5597525" y="4198938"/>
          <p14:tracePt t="46076" x="5616575" y="4198938"/>
          <p14:tracePt t="46092" x="5637213" y="4198938"/>
          <p14:tracePt t="46109" x="5656263" y="4198938"/>
          <p14:tracePt t="46126" x="5675313" y="4192588"/>
          <p14:tracePt t="46143" x="5675313" y="4167188"/>
          <p14:tracePt t="46159" x="5681663" y="4133850"/>
          <p14:tracePt t="46503" x="5662613" y="4133850"/>
          <p14:tracePt t="46511" x="5637213" y="4133850"/>
          <p14:tracePt t="46526" x="5610225" y="4133850"/>
          <p14:tracePt t="46526" x="5538788" y="4127500"/>
          <p14:tracePt t="46542" x="5473700" y="4127500"/>
          <p14:tracePt t="46559" x="5434013" y="4127500"/>
          <p14:tracePt t="46615" x="5440363" y="4133850"/>
          <p14:tracePt t="46631" x="5453063" y="4140200"/>
          <p14:tracePt t="46639" x="5461000" y="4148138"/>
          <p14:tracePt t="46663" x="5467350" y="4154488"/>
          <p14:tracePt t="46673" x="5480050" y="4154488"/>
          <p14:tracePt t="46687" x="5492750" y="4160838"/>
          <p14:tracePt t="46695" x="5505450" y="4167188"/>
          <p14:tracePt t="46703" x="5511800" y="4167188"/>
          <p14:tracePt t="46710" x="5557838" y="4179888"/>
          <p14:tracePt t="46725" x="5603875" y="4192588"/>
          <p14:tracePt t="46742" x="5668963" y="4198938"/>
          <p14:tracePt t="46759" x="5767388" y="4206875"/>
          <p14:tracePt t="46776" x="5845175" y="4206875"/>
          <p14:tracePt t="46792" x="5924550" y="4206875"/>
          <p14:tracePt t="46809" x="6002338" y="4206875"/>
          <p14:tracePt t="46825" x="6073775" y="4206875"/>
          <p14:tracePt t="46842" x="6132513" y="4213225"/>
          <p14:tracePt t="46859" x="6191250" y="4213225"/>
          <p14:tracePt t="46875" x="6256338" y="4213225"/>
          <p14:tracePt t="46892" x="6316663" y="4213225"/>
          <p14:tracePt t="46909" x="6394450" y="4213225"/>
          <p14:tracePt t="46925" x="6484938" y="4206875"/>
          <p14:tracePt t="46942" x="6583363" y="4206875"/>
          <p14:tracePt t="46959" x="6713538" y="4206875"/>
          <p14:tracePt t="46976" x="6818313" y="4232275"/>
          <p14:tracePt t="46992" x="6910388" y="4244975"/>
          <p14:tracePt t="47009" x="6981825" y="4251325"/>
          <p14:tracePt t="47025" x="7046913" y="4259263"/>
          <p14:tracePt t="47042" x="7092950" y="4259263"/>
          <p14:tracePt t="47059" x="7126288" y="4259263"/>
          <p14:tracePt t="47075" x="7151688" y="4259263"/>
          <p14:tracePt t="47092" x="7170738" y="4259263"/>
          <p14:tracePt t="47109" x="7185025" y="4259263"/>
          <p14:tracePt t="47125" x="7191375" y="4259263"/>
          <p14:tracePt t="48119" x="7185025" y="4259263"/>
          <p14:tracePt t="48143" x="7178675" y="4259263"/>
          <p14:tracePt t="48158" x="7178675" y="4265613"/>
          <p14:tracePt t="48327" x="7170738" y="4265613"/>
          <p14:tracePt t="48407" x="7158038" y="4265613"/>
          <p14:tracePt t="48416" x="7151688" y="4265613"/>
          <p14:tracePt t="48423" x="7132638" y="4265613"/>
          <p14:tracePt t="48426" x="7086600" y="4271963"/>
          <p14:tracePt t="48441" x="7008813" y="4278313"/>
          <p14:tracePt t="48458" x="6910388" y="4278313"/>
          <p14:tracePt t="48475" x="6792913" y="4284663"/>
          <p14:tracePt t="48491" x="6675438" y="4291013"/>
          <p14:tracePt t="48508" x="6551613" y="4303713"/>
          <p14:tracePt t="48525" x="6400800" y="4291013"/>
          <p14:tracePt t="48541" x="6264275" y="4303713"/>
          <p14:tracePt t="48558" x="6126163" y="4310063"/>
          <p14:tracePt t="48575" x="5949950" y="4343400"/>
          <p14:tracePt t="48591" x="5845175" y="4349750"/>
          <p14:tracePt t="48608" x="5708650" y="4356100"/>
          <p14:tracePt t="48625" x="5551488" y="4362450"/>
          <p14:tracePt t="48641" x="5402263" y="4368800"/>
          <p14:tracePt t="48658" x="5238750" y="4395788"/>
          <p14:tracePt t="48675" x="5081588" y="4395788"/>
          <p14:tracePt t="48692" x="4918075" y="4395788"/>
          <p14:tracePt t="48708" x="4748213" y="4395788"/>
          <p14:tracePt t="48725" x="4605338" y="4402138"/>
          <p14:tracePt t="48741" x="4448175" y="4408488"/>
          <p14:tracePt t="48758" x="4271963" y="4408488"/>
          <p14:tracePt t="48775" x="3984625" y="4408488"/>
          <p14:tracePt t="48792" x="3749675" y="4408488"/>
          <p14:tracePt t="48808" x="3559175" y="4408488"/>
          <p14:tracePt t="48825" x="3376613" y="4408488"/>
          <p14:tracePt t="48841" x="3200400" y="4408488"/>
          <p14:tracePt t="48858" x="3036888" y="4395788"/>
          <p14:tracePt t="48875" x="2847975" y="4389438"/>
          <p14:tracePt t="48891" x="2709863" y="4389438"/>
          <p14:tracePt t="48908" x="2560638" y="4389438"/>
          <p14:tracePt t="48925" x="2430463" y="4389438"/>
          <p14:tracePt t="48941" x="2292350" y="4389438"/>
          <p14:tracePt t="48958" x="2122488" y="4389438"/>
          <p14:tracePt t="48975" x="1952625" y="4389438"/>
          <p14:tracePt t="48991" x="1868488" y="4389438"/>
          <p14:tracePt t="49008" x="1828800" y="4389438"/>
          <p14:tracePt t="49025" x="1822450" y="4389438"/>
          <p14:tracePt t="49343" x="1822450" y="4395788"/>
          <p14:tracePt t="49783" x="1828800" y="4402138"/>
          <p14:tracePt t="49791" x="1828800" y="4408488"/>
          <p14:tracePt t="49799" x="1835150" y="4435475"/>
          <p14:tracePt t="49812" x="1887538" y="4479925"/>
          <p14:tracePt t="49824" x="1927225" y="4519613"/>
          <p14:tracePt t="49841" x="1979613" y="4565650"/>
          <p14:tracePt t="49858" x="2005013" y="4591050"/>
          <p14:tracePt t="49874" x="2032000" y="4605338"/>
          <p14:tracePt t="49891" x="2044700" y="4605338"/>
          <p14:tracePt t="49908" x="2057400" y="4605338"/>
          <p14:tracePt t="49924" x="2076450" y="4605338"/>
          <p14:tracePt t="49941" x="2122488" y="4605338"/>
          <p14:tracePt t="49958" x="2162175" y="4605338"/>
          <p14:tracePt t="49974" x="2214563" y="4605338"/>
          <p14:tracePt t="49991" x="2298700" y="4605338"/>
          <p14:tracePt t="50007" x="2344738" y="4605338"/>
          <p14:tracePt t="50024" x="2384425" y="4605338"/>
          <p14:tracePt t="50041" x="2416175" y="4605338"/>
          <p14:tracePt t="50058" x="2462213" y="4605338"/>
          <p14:tracePt t="50074" x="2520950" y="4605338"/>
          <p14:tracePt t="50091" x="2592388" y="4605338"/>
          <p14:tracePt t="50107" x="2659063" y="4605338"/>
          <p14:tracePt t="50124" x="2743200" y="4605338"/>
          <p14:tracePt t="50141" x="2820988" y="4605338"/>
          <p14:tracePt t="50157" x="2919413" y="4611688"/>
          <p14:tracePt t="50174" x="3024188" y="4611688"/>
          <p14:tracePt t="50191" x="3160713" y="4611688"/>
          <p14:tracePt t="50207" x="3240088" y="4611688"/>
          <p14:tracePt t="50224" x="3298825" y="4618038"/>
          <p14:tracePt t="50241" x="3344863" y="4618038"/>
          <p14:tracePt t="50257" x="3389313" y="4618038"/>
          <p14:tracePt t="50274" x="3435350" y="4624388"/>
          <p14:tracePt t="50291" x="3506788" y="4630738"/>
          <p14:tracePt t="50307" x="3579813" y="4637088"/>
          <p14:tracePt t="50324" x="3657600" y="4637088"/>
          <p14:tracePt t="50341" x="3749675" y="4643438"/>
          <p14:tracePt t="50357" x="3808413" y="4643438"/>
          <p14:tracePt t="50374" x="3873500" y="4649788"/>
          <p14:tracePt t="50391" x="4010025" y="4656138"/>
          <p14:tracePt t="50407" x="4102100" y="4656138"/>
          <p14:tracePt t="50424" x="4206875" y="4656138"/>
          <p14:tracePt t="50441" x="4324350" y="4656138"/>
          <p14:tracePt t="50458" x="4454525" y="4656138"/>
          <p14:tracePt t="50474" x="4584700" y="4656138"/>
          <p14:tracePt t="50491" x="4729163" y="4664075"/>
          <p14:tracePt t="50507" x="4878388" y="4664075"/>
          <p14:tracePt t="50524" x="5022850" y="4670425"/>
          <p14:tracePt t="50541" x="5165725" y="4670425"/>
          <p14:tracePt t="50557" x="5297488" y="4670425"/>
          <p14:tracePt t="50574" x="5440363" y="4670425"/>
          <p14:tracePt t="50591" x="5591175" y="4670425"/>
          <p14:tracePt t="50607" x="5675313" y="4670425"/>
          <p14:tracePt t="50624" x="5740400" y="4670425"/>
          <p14:tracePt t="50641" x="5799138" y="4670425"/>
          <p14:tracePt t="50657" x="5859463" y="4670425"/>
          <p14:tracePt t="50674" x="5924550" y="4670425"/>
          <p14:tracePt t="50691" x="5995988" y="4670425"/>
          <p14:tracePt t="50707" x="6067425" y="4670425"/>
          <p14:tracePt t="50724" x="6107113" y="4670425"/>
          <p14:tracePt t="50741" x="6126163" y="4670425"/>
          <p14:tracePt t="50757" x="6132513" y="4670425"/>
          <p14:tracePt t="51535" x="6132513" y="4676775"/>
          <p14:tracePt t="51562" x="6126163" y="4676775"/>
          <p14:tracePt t="51615" x="6119813" y="4676775"/>
          <p14:tracePt t="51727" x="6113463" y="4676775"/>
          <p14:tracePt t="51983" x="6107113" y="4676775"/>
          <p14:tracePt t="52007" x="6100763" y="4676775"/>
          <p14:tracePt t="52015" x="6094413" y="4676775"/>
          <p14:tracePt t="52039" x="6088063" y="4676775"/>
          <p14:tracePt t="52047" x="6088063" y="4683125"/>
          <p14:tracePt t="52057" x="6073775" y="4683125"/>
          <p14:tracePt t="52057" x="6067425" y="4683125"/>
          <p14:tracePt t="52073" x="6035675" y="4683125"/>
          <p14:tracePt t="52090" x="5989638" y="4683125"/>
          <p14:tracePt t="52107" x="5937250" y="4683125"/>
          <p14:tracePt t="52123" x="5878513" y="4689475"/>
          <p14:tracePt t="52140" x="5807075" y="4689475"/>
          <p14:tracePt t="52157" x="5708650" y="4689475"/>
          <p14:tracePt t="52173" x="5622925" y="4702175"/>
          <p14:tracePt t="52190" x="5505450" y="4702175"/>
          <p14:tracePt t="52207" x="5297488" y="4708525"/>
          <p14:tracePt t="52223" x="5133975" y="4708525"/>
          <p14:tracePt t="52240" x="4951413" y="4716463"/>
          <p14:tracePt t="52257" x="4741863" y="4716463"/>
          <p14:tracePt t="52273" x="4525963" y="4716463"/>
          <p14:tracePt t="52290" x="4206875" y="4716463"/>
          <p14:tracePt t="52307" x="3898900" y="4716463"/>
          <p14:tracePt t="52323" x="3663950" y="4729163"/>
          <p14:tracePt t="52340" x="3462338" y="4729163"/>
          <p14:tracePt t="52357" x="3298825" y="4729163"/>
          <p14:tracePt t="52373" x="3108325" y="4729163"/>
          <p14:tracePt t="52373" x="3036888" y="4729163"/>
          <p14:tracePt t="52391" x="2913063" y="4729163"/>
          <p14:tracePt t="52407" x="2808288" y="4729163"/>
          <p14:tracePt t="52423" x="2717800" y="4716463"/>
          <p14:tracePt t="52440" x="2651125" y="4702175"/>
          <p14:tracePt t="52457" x="2606675" y="4689475"/>
          <p14:tracePt t="52473" x="2566988" y="4683125"/>
          <p14:tracePt t="52490" x="2547938" y="4670425"/>
          <p14:tracePt t="52507" x="2540000" y="4670425"/>
          <p14:tracePt t="52523" x="2533650" y="4670425"/>
          <p14:tracePt t="52583" x="2540000" y="4670425"/>
          <p14:tracePt t="52591" x="2540000" y="4664075"/>
          <p14:tracePt t="52599" x="2554288" y="4664075"/>
          <p14:tracePt t="52607" x="2560638" y="4664075"/>
          <p14:tracePt t="52615" x="2586038" y="4656138"/>
          <p14:tracePt t="52623" x="2613025" y="4637088"/>
          <p14:tracePt t="52640" x="2659063" y="4597400"/>
          <p14:tracePt t="52657" x="2736850" y="4546600"/>
          <p14:tracePt t="52871" x="2743200" y="4546600"/>
          <p14:tracePt t="52879" x="2749550" y="4552950"/>
          <p14:tracePt t="52890" x="2749550" y="4565650"/>
          <p14:tracePt t="52890" x="2768600" y="4597400"/>
          <p14:tracePt t="52906" x="2755900" y="4624388"/>
          <p14:tracePt t="52923" x="2749550" y="4624388"/>
          <p14:tracePt t="52940" x="2749550" y="4630738"/>
          <p14:tracePt t="52956" x="2736850" y="4643438"/>
          <p14:tracePt t="52973" x="2703513" y="4664075"/>
          <p14:tracePt t="52990" x="2632075" y="4708525"/>
          <p14:tracePt t="53006" x="2474913" y="4800600"/>
          <p14:tracePt t="53023" x="2378075" y="4840288"/>
          <p14:tracePt t="53040" x="2292350" y="4884738"/>
          <p14:tracePt t="53056" x="2181225" y="4899025"/>
          <p14:tracePt t="53073" x="2082800" y="4911725"/>
          <p14:tracePt t="53090" x="1992313" y="4911725"/>
          <p14:tracePt t="53106" x="1874838" y="4899025"/>
          <p14:tracePt t="53123" x="1730375" y="4872038"/>
          <p14:tracePt t="53140" x="1566863" y="4813300"/>
          <p14:tracePt t="53156" x="1417638" y="4748213"/>
          <p14:tracePt t="53173" x="1273175" y="4695825"/>
          <p14:tracePt t="53190" x="1155700" y="4664075"/>
          <p14:tracePt t="53206" x="1044575" y="4618038"/>
          <p14:tracePt t="53206" x="992188" y="4578350"/>
          <p14:tracePt t="53223" x="889000" y="4525963"/>
          <p14:tracePt t="53240" x="796925" y="4467225"/>
          <p14:tracePt t="53256" x="725488" y="4395788"/>
          <p14:tracePt t="53273" x="652463" y="4330700"/>
          <p14:tracePt t="53290" x="581025" y="4251325"/>
          <p14:tracePt t="53306" x="509588" y="4160838"/>
          <p14:tracePt t="53323" x="438150" y="4075113"/>
          <p14:tracePt t="53339" x="358775" y="3990975"/>
          <p14:tracePt t="53356" x="312738" y="3905250"/>
          <p14:tracePt t="53373" x="261938" y="3808413"/>
          <p14:tracePt t="53390" x="241300" y="3716338"/>
          <p14:tracePt t="53406" x="241300" y="3624263"/>
          <p14:tracePt t="53423" x="241300" y="3494088"/>
          <p14:tracePt t="53439" x="241300" y="3395663"/>
          <p14:tracePt t="53456" x="241300" y="3317875"/>
          <p14:tracePt t="53473" x="247650" y="3240088"/>
          <p14:tracePt t="53490" x="261938" y="3154363"/>
          <p14:tracePt t="53506" x="300038" y="3076575"/>
          <p14:tracePt t="53523" x="346075" y="3011488"/>
          <p14:tracePt t="53539" x="398463" y="2946400"/>
          <p14:tracePt t="53556" x="438150" y="2887663"/>
          <p14:tracePt t="53573" x="482600" y="2827338"/>
          <p14:tracePt t="53589" x="515938" y="2782888"/>
          <p14:tracePt t="53606" x="568325" y="2730500"/>
          <p14:tracePt t="53623" x="639763" y="2665413"/>
          <p14:tracePt t="53639" x="704850" y="2619375"/>
          <p14:tracePt t="53656" x="763588" y="2573338"/>
          <p14:tracePt t="53673" x="815975" y="2540000"/>
          <p14:tracePt t="53690" x="874713" y="2527300"/>
          <p14:tracePt t="53706" x="933450" y="2527300"/>
          <p14:tracePt t="53723" x="973138" y="2527300"/>
          <p14:tracePt t="53739" x="998538" y="2527300"/>
          <p14:tracePt t="53756" x="1006475" y="2527300"/>
          <p14:tracePt t="53773" x="1019175" y="2527300"/>
          <p14:tracePt t="54071" x="1019175" y="2533650"/>
          <p14:tracePt t="54079" x="1019175" y="2540000"/>
          <p14:tracePt t="54087" x="1019175" y="2547938"/>
          <p14:tracePt t="54095" x="1019175" y="2579688"/>
          <p14:tracePt t="54106" x="1012825" y="2606675"/>
          <p14:tracePt t="54123" x="1006475" y="2625725"/>
          <p14:tracePt t="54139" x="1006475" y="2638425"/>
          <p14:tracePt t="54156" x="1006475" y="2644775"/>
          <p14:tracePt t="54231" x="1019175" y="2644775"/>
          <p14:tracePt t="54239" x="1038225" y="2644775"/>
          <p14:tracePt t="54247" x="1077913" y="2644775"/>
          <p14:tracePt t="54256" x="1136650" y="2644775"/>
          <p14:tracePt t="54263" x="1260475" y="2644775"/>
          <p14:tracePt t="54273" x="1404938" y="2665413"/>
          <p14:tracePt t="54289" x="1528763" y="2697163"/>
          <p14:tracePt t="54306" x="1625600" y="2730500"/>
          <p14:tracePt t="54322" x="1704975" y="2755900"/>
          <p14:tracePt t="54339" x="1782763" y="2776538"/>
          <p14:tracePt t="54356" x="1868488" y="2782888"/>
          <p14:tracePt t="54373" x="1965325" y="2789238"/>
          <p14:tracePt t="54389" x="2070100" y="2795588"/>
          <p14:tracePt t="54406" x="2168525" y="2801938"/>
          <p14:tracePt t="54422" x="2325688" y="2827338"/>
          <p14:tracePt t="54439" x="2397125" y="2835275"/>
          <p14:tracePt t="54456" x="2474913" y="2847975"/>
          <p14:tracePt t="54473" x="2554288" y="2854325"/>
          <p14:tracePt t="54489" x="2619375" y="2860675"/>
          <p14:tracePt t="54506" x="2665413" y="2860675"/>
          <p14:tracePt t="54522" x="2697163" y="2841625"/>
          <p14:tracePt t="54539" x="2730500" y="2820988"/>
          <p14:tracePt t="54556" x="2749550" y="2795588"/>
          <p14:tracePt t="54573" x="2749550" y="2749550"/>
          <p14:tracePt t="54589" x="2749550" y="2703513"/>
          <p14:tracePt t="54606" x="2749550" y="2644775"/>
          <p14:tracePt t="54622" x="2736850" y="2579688"/>
          <p14:tracePt t="54639" x="2724150" y="2547938"/>
          <p14:tracePt t="54656" x="2709863" y="2520950"/>
          <p14:tracePt t="54672" x="2684463" y="2495550"/>
          <p14:tracePt t="54689" x="2619375" y="2449513"/>
          <p14:tracePt t="54706" x="2540000" y="2409825"/>
          <p14:tracePt t="54722" x="2436813" y="2384425"/>
          <p14:tracePt t="54739" x="2319338" y="2338388"/>
          <p14:tracePt t="54756" x="2181225" y="2325688"/>
          <p14:tracePt t="54772" x="2070100" y="2305050"/>
          <p14:tracePt t="54789" x="1979613" y="2298700"/>
          <p14:tracePt t="54806" x="1900238" y="2298700"/>
          <p14:tracePt t="54823" x="1803400" y="2298700"/>
          <p14:tracePt t="54840" x="1751013" y="2298700"/>
          <p14:tracePt t="54856" x="1692275" y="2305050"/>
          <p14:tracePt t="54872" x="1600200" y="2325688"/>
          <p14:tracePt t="54889" x="1535113" y="2357438"/>
          <p14:tracePt t="54906" x="1449388" y="2403475"/>
          <p14:tracePt t="54922" x="1390650" y="2436813"/>
          <p14:tracePt t="54939" x="1325563" y="2501900"/>
          <p14:tracePt t="54956" x="1273175" y="2566988"/>
          <p14:tracePt t="54972" x="1254125" y="2613025"/>
          <p14:tracePt t="54989" x="1247775" y="2644775"/>
          <p14:tracePt t="55006" x="1254125" y="2678113"/>
          <p14:tracePt t="55022" x="1293813" y="2730500"/>
          <p14:tracePt t="55039" x="1358900" y="2762250"/>
          <p14:tracePt t="55055" x="1430338" y="2801938"/>
          <p14:tracePt t="55072" x="1516063" y="2820988"/>
          <p14:tracePt t="55089" x="1633538" y="2827338"/>
          <p14:tracePt t="55106" x="1744663" y="2841625"/>
          <p14:tracePt t="55122" x="1854200" y="2854325"/>
          <p14:tracePt t="55139" x="1965325" y="2860675"/>
          <p14:tracePt t="55155" x="2070100" y="2860675"/>
          <p14:tracePt t="55172" x="2141538" y="2860675"/>
          <p14:tracePt t="55189" x="2193925" y="2854325"/>
          <p14:tracePt t="55205" x="2220913" y="2847975"/>
          <p14:tracePt t="56784" x="2220913" y="2841625"/>
          <p14:tracePt t="56802" x="2214563" y="2835275"/>
          <p14:tracePt t="56808" x="2214563" y="2827338"/>
          <p14:tracePt t="56822" x="2214563" y="2820988"/>
          <p14:tracePt t="56823" x="2214563" y="2801938"/>
          <p14:tracePt t="56839" x="2214563" y="2789238"/>
          <p14:tracePt t="56960" x="2214563" y="2795588"/>
          <p14:tracePt t="56969" x="2220913" y="2795588"/>
          <p14:tracePt t="56976" x="2227263" y="2801938"/>
          <p14:tracePt t="56989" x="2239963" y="2808288"/>
          <p14:tracePt t="56992" x="2298700" y="2835275"/>
          <p14:tracePt t="57007" x="2436813" y="2879725"/>
          <p14:tracePt t="57022" x="2619375" y="2959100"/>
          <p14:tracePt t="57039" x="3076575" y="3101975"/>
          <p14:tracePt t="57056" x="3351213" y="3206750"/>
          <p14:tracePt t="57073" x="3586163" y="3278188"/>
          <p14:tracePt t="57089" x="3768725" y="3357563"/>
          <p14:tracePt t="57106" x="3957638" y="3435350"/>
          <p14:tracePt t="57122" x="4108450" y="3500438"/>
          <p14:tracePt t="57139" x="4265613" y="3565525"/>
          <p14:tracePt t="57156" x="4408488" y="3638550"/>
          <p14:tracePt t="57172" x="4565650" y="3722688"/>
          <p14:tracePt t="57189" x="4695825" y="3781425"/>
          <p14:tracePt t="57206" x="4852988" y="3867150"/>
          <p14:tracePt t="57222" x="4995863" y="3932238"/>
          <p14:tracePt t="57239" x="5310188" y="4081463"/>
          <p14:tracePt t="57256" x="5486400" y="4167188"/>
          <p14:tracePt t="57272" x="5668963" y="4259263"/>
          <p14:tracePt t="57289" x="5832475" y="4330700"/>
          <p14:tracePt t="57306" x="5995988" y="4395788"/>
          <p14:tracePt t="57322" x="6107113" y="4441825"/>
          <p14:tracePt t="57339" x="6197600" y="4454525"/>
          <p14:tracePt t="57356" x="6276975" y="4460875"/>
          <p14:tracePt t="57372" x="6342063" y="4460875"/>
          <p14:tracePt t="57389" x="6388100" y="4460875"/>
          <p14:tracePt t="57406" x="6426200" y="4448175"/>
          <p14:tracePt t="57422" x="6472238" y="4435475"/>
          <p14:tracePt t="57439" x="6530975" y="4427538"/>
          <p14:tracePt t="57456" x="6604000" y="4395788"/>
          <p14:tracePt t="57472" x="6648450" y="4356100"/>
          <p14:tracePt t="57489" x="6669088" y="4356100"/>
          <p14:tracePt t="57506" x="6700838" y="4343400"/>
          <p14:tracePt t="57522" x="6707188" y="4330700"/>
          <p14:tracePt t="57539" x="6727825" y="4318000"/>
          <p14:tracePt t="57556" x="6740525" y="4303713"/>
          <p14:tracePt t="57572" x="6740525" y="4297363"/>
          <p14:tracePt t="57680" x="6734175" y="4291013"/>
          <p14:tracePt t="57696" x="6753225" y="4291013"/>
          <p14:tracePt t="57704" x="6773863" y="4278313"/>
          <p14:tracePt t="57712" x="6799263" y="4271963"/>
          <p14:tracePt t="57722" x="6838950" y="4265613"/>
          <p14:tracePt t="57728" x="6904038" y="4259263"/>
          <p14:tracePt t="57739" x="7008813" y="4244975"/>
          <p14:tracePt t="57755" x="7132638" y="4238625"/>
          <p14:tracePt t="57772" x="7243763" y="4232275"/>
          <p14:tracePt t="57789" x="7321550" y="4232275"/>
          <p14:tracePt t="57806" x="7367588" y="4232275"/>
          <p14:tracePt t="57822" x="7373938" y="4232275"/>
          <p14:tracePt t="57856" x="7373938" y="4225925"/>
          <p14:tracePt t="57880" x="7361238" y="4225925"/>
          <p14:tracePt t="57888" x="7340600" y="4219575"/>
          <p14:tracePt t="57896" x="7281863" y="4219575"/>
          <p14:tracePt t="57905" x="7185025" y="4219575"/>
          <p14:tracePt t="57922" x="7053263" y="4219575"/>
          <p14:tracePt t="57939" x="6935788" y="4219575"/>
          <p14:tracePt t="57955" x="6864350" y="4219575"/>
          <p14:tracePt t="57972" x="6838950" y="4219575"/>
          <p14:tracePt t="58048" x="6845300" y="4219575"/>
          <p14:tracePt t="58056" x="6864350" y="4219575"/>
          <p14:tracePt t="58056" x="6904038" y="4219575"/>
          <p14:tracePt t="58072" x="6981825" y="4213225"/>
          <p14:tracePt t="58089" x="7061200" y="4213225"/>
          <p14:tracePt t="58105" x="7126288" y="4213225"/>
          <p14:tracePt t="58122" x="7178675" y="4213225"/>
          <p14:tracePt t="58139" x="7191375" y="4213225"/>
          <p14:tracePt t="58184" x="7185025" y="4213225"/>
          <p14:tracePt t="58192" x="7170738" y="4213225"/>
          <p14:tracePt t="58195" x="7132638" y="4219575"/>
          <p14:tracePt t="58205" x="7008813" y="4219575"/>
          <p14:tracePt t="58222" x="6845300" y="4232275"/>
          <p14:tracePt t="58239" x="6700838" y="4232275"/>
          <p14:tracePt t="58255" x="6499225" y="4238625"/>
          <p14:tracePt t="58272" x="6388100" y="4238625"/>
          <p14:tracePt t="58289" x="6329363" y="4244975"/>
          <p14:tracePt t="58305" x="6316663" y="4244975"/>
          <p14:tracePt t="58376" x="6329363" y="4238625"/>
          <p14:tracePt t="58384" x="6348413" y="4232275"/>
          <p14:tracePt t="58392" x="6375400" y="4225925"/>
          <p14:tracePt t="58393" x="6413500" y="4225925"/>
          <p14:tracePt t="58405" x="6484938" y="4213225"/>
          <p14:tracePt t="58422" x="6564313" y="4198938"/>
          <p14:tracePt t="58439" x="6610350" y="4192588"/>
          <p14:tracePt t="58455" x="6616700" y="4186238"/>
          <p14:tracePt t="58472" x="6604000" y="4179888"/>
          <p14:tracePt t="58488" x="6537325" y="4160838"/>
          <p14:tracePt t="58505" x="6348413" y="4102100"/>
          <p14:tracePt t="58522" x="6021388" y="4030663"/>
          <p14:tracePt t="58538" x="5538788" y="3951288"/>
          <p14:tracePt t="58555" x="5048250" y="3919538"/>
          <p14:tracePt t="58572" x="4525963" y="3781425"/>
          <p14:tracePt t="58588" x="4022725" y="3605213"/>
          <p14:tracePt t="58605" x="3565525" y="3429000"/>
          <p14:tracePt t="58622" x="3160713" y="3246438"/>
          <p14:tracePt t="58638" x="2932113" y="3154363"/>
          <p14:tracePt t="58655" x="2684463" y="3055938"/>
          <p14:tracePt t="58672" x="2573338" y="3024188"/>
          <p14:tracePt t="58689" x="2474913" y="3005138"/>
          <p14:tracePt t="58705" x="2390775" y="2978150"/>
          <p14:tracePt t="58722" x="2279650" y="2932113"/>
          <p14:tracePt t="58738" x="2128838" y="2847975"/>
          <p14:tracePt t="58755" x="1979613" y="2724150"/>
          <p14:tracePt t="58772" x="1835150" y="2632075"/>
          <p14:tracePt t="58788" x="1751013" y="2592388"/>
          <p14:tracePt t="58806" x="1730375" y="2579688"/>
          <p14:tracePt t="59064" x="1736725" y="2579688"/>
          <p14:tracePt t="59328" x="1730375" y="2579688"/>
          <p14:tracePt t="59344" x="1724025" y="2579688"/>
          <p14:tracePt t="59344" x="1717675" y="2579688"/>
          <p14:tracePt t="59355" x="1704975" y="2579688"/>
          <p14:tracePt t="59372" x="1658938" y="2592388"/>
          <p14:tracePt t="59388" x="1619250" y="2598738"/>
          <p14:tracePt t="59405" x="1566863" y="2619375"/>
          <p14:tracePt t="59422" x="1508125" y="2644775"/>
          <p14:tracePt t="59438" x="1449388" y="2678113"/>
          <p14:tracePt t="59455" x="1371600" y="2724150"/>
          <p14:tracePt t="59471" x="1279525" y="2789238"/>
          <p14:tracePt t="59488" x="1195388" y="2867025"/>
          <p14:tracePt t="59505" x="1096963" y="2932113"/>
          <p14:tracePt t="59521" x="998538" y="3011488"/>
          <p14:tracePt t="59538" x="901700" y="3089275"/>
          <p14:tracePt t="59555" x="815975" y="3175000"/>
          <p14:tracePt t="59571" x="731838" y="3252788"/>
          <p14:tracePt t="59588" x="652463" y="3336925"/>
          <p14:tracePt t="59605" x="574675" y="3409950"/>
          <p14:tracePt t="59621" x="503238" y="3500438"/>
          <p14:tracePt t="59638" x="423863" y="3579813"/>
          <p14:tracePt t="59655" x="358775" y="3657600"/>
          <p14:tracePt t="59671" x="268288" y="3768725"/>
          <p14:tracePt t="59688" x="209550" y="3840163"/>
          <p14:tracePt t="59705" x="150813" y="3944938"/>
          <p14:tracePt t="59721" x="77788" y="4056063"/>
          <p14:tracePt t="59738" x="19050" y="4167188"/>
          <p14:tracePt t="59755" x="0" y="4271963"/>
          <p14:tracePt t="59771" x="0" y="4349750"/>
          <p14:tracePt t="59788" x="0" y="4421188"/>
          <p14:tracePt t="59805" x="0" y="4500563"/>
          <p14:tracePt t="59821" x="12700" y="4584700"/>
          <p14:tracePt t="59838" x="39688" y="4676775"/>
          <p14:tracePt t="59855" x="92075" y="4735513"/>
          <p14:tracePt t="59871" x="157163" y="4800600"/>
          <p14:tracePt t="59888" x="195263" y="4819650"/>
          <p14:tracePt t="59905" x="234950" y="4833938"/>
          <p14:tracePt t="59921" x="254000" y="4840288"/>
          <p14:tracePt t="59938" x="268288" y="4840288"/>
          <p14:tracePt t="60616" x="261938" y="4833938"/>
          <p14:tracePt t="60624" x="261938" y="4826000"/>
          <p14:tracePt t="60632" x="254000" y="4819650"/>
          <p14:tracePt t="60656" x="254000" y="4806950"/>
          <p14:tracePt t="60656" x="254000" y="4800600"/>
          <p14:tracePt t="60671" x="254000" y="4748213"/>
          <p14:tracePt t="60688" x="261938" y="4702175"/>
          <p14:tracePt t="60704" x="261938" y="4643438"/>
          <p14:tracePt t="60721" x="274638" y="4565650"/>
          <p14:tracePt t="60738" x="306388" y="4473575"/>
          <p14:tracePt t="60754" x="327025" y="4356100"/>
          <p14:tracePt t="60771" x="358775" y="4232275"/>
          <p14:tracePt t="60788" x="417513" y="4121150"/>
          <p14:tracePt t="60804" x="469900" y="4022725"/>
          <p14:tracePt t="60821" x="541338" y="3932238"/>
          <p14:tracePt t="60838" x="627063" y="3840163"/>
          <p14:tracePt t="60854" x="719138" y="3762375"/>
          <p14:tracePt t="60871" x="849313" y="3617913"/>
          <p14:tracePt t="60888" x="933450" y="3521075"/>
          <p14:tracePt t="60904" x="1025525" y="3435350"/>
          <p14:tracePt t="60921" x="1103313" y="3357563"/>
          <p14:tracePt t="60938" x="1201738" y="3278188"/>
          <p14:tracePt t="60954" x="1279525" y="3200400"/>
          <p14:tracePt t="60971" x="1352550" y="3135313"/>
          <p14:tracePt t="60987" x="1443038" y="3070225"/>
          <p14:tracePt t="61004" x="1535113" y="3011488"/>
          <p14:tracePt t="61021" x="1625600" y="2965450"/>
          <p14:tracePt t="61037" x="1692275" y="2938463"/>
          <p14:tracePt t="61054" x="1717675" y="2919413"/>
          <p14:tracePt t="61071" x="1736725" y="2906713"/>
          <p14:tracePt t="61087" x="1770063" y="2879725"/>
          <p14:tracePt t="61104" x="1809750" y="2847975"/>
          <p14:tracePt t="61121" x="1828800" y="2820988"/>
          <p14:tracePt t="61137" x="1841500" y="2801938"/>
          <p14:tracePt t="61154" x="1847850" y="2789238"/>
          <p14:tracePt t="61171" x="1847850" y="2782888"/>
          <p14:tracePt t="61208" x="1847850" y="2776538"/>
          <p14:tracePt t="61216" x="1847850" y="2768600"/>
          <p14:tracePt t="61992" x="1862138" y="2768600"/>
          <p14:tracePt t="61999" x="1900238" y="2768600"/>
          <p14:tracePt t="62015" x="1973263" y="2768600"/>
          <p14:tracePt t="62025" x="2005013" y="2768600"/>
          <p14:tracePt t="62037" x="2076450" y="2768600"/>
          <p14:tracePt t="62054" x="2155825" y="2768600"/>
          <p14:tracePt t="62071" x="2193925" y="2768600"/>
          <p14:tracePt t="62087" x="2239963" y="2768600"/>
          <p14:tracePt t="62104" x="2260600" y="2782888"/>
          <p14:tracePt t="62121" x="2305050" y="2795588"/>
          <p14:tracePt t="62137" x="2357438" y="2827338"/>
          <p14:tracePt t="62154" x="2416175" y="2873375"/>
          <p14:tracePt t="62170" x="2474913" y="2919413"/>
          <p14:tracePt t="62187" x="2533650" y="2959100"/>
          <p14:tracePt t="62204" x="2573338" y="2997200"/>
          <p14:tracePt t="62220" x="2586038" y="3030538"/>
          <p14:tracePt t="62237" x="2598738" y="3063875"/>
          <p14:tracePt t="62254" x="2598738" y="3101975"/>
          <p14:tracePt t="62270" x="2598738" y="3135313"/>
          <p14:tracePt t="62287" x="2598738" y="3187700"/>
          <p14:tracePt t="62304" x="2598738" y="3219450"/>
          <p14:tracePt t="62320" x="2586038" y="3240088"/>
          <p14:tracePt t="62337" x="2573338" y="3265488"/>
          <p14:tracePt t="62354" x="2554288" y="3284538"/>
          <p14:tracePt t="62370" x="2547938" y="3305175"/>
          <p14:tracePt t="62387" x="2527300" y="3311525"/>
          <p14:tracePt t="62404" x="2520950" y="3324225"/>
          <p14:tracePt t="62421" x="2514600" y="3324225"/>
          <p14:tracePt t="62999" x="2520950" y="3330575"/>
          <p14:tracePt t="63009" x="2533650" y="3344863"/>
          <p14:tracePt t="63013" x="2554288" y="3370263"/>
          <p14:tracePt t="63020" x="2613025" y="3422650"/>
          <p14:tracePt t="63037" x="2684463" y="3494088"/>
          <p14:tracePt t="63053" x="2782888" y="3586163"/>
          <p14:tracePt t="63070" x="2854325" y="3676650"/>
          <p14:tracePt t="63087" x="2919413" y="3787775"/>
          <p14:tracePt t="63103" x="2971800" y="3957638"/>
          <p14:tracePt t="63120" x="2984500" y="4075113"/>
          <p14:tracePt t="63137" x="2984500" y="4213225"/>
          <p14:tracePt t="63153" x="2971800" y="4343400"/>
          <p14:tracePt t="63170" x="2938463" y="4467225"/>
          <p14:tracePt t="63187" x="2913063" y="4572000"/>
          <p14:tracePt t="63203" x="2847975" y="4656138"/>
          <p14:tracePt t="63220" x="2755900" y="4722813"/>
          <p14:tracePt t="63237" x="2651125" y="4781550"/>
          <p14:tracePt t="63253" x="2527300" y="4800600"/>
          <p14:tracePt t="63270" x="2390775" y="4806950"/>
          <p14:tracePt t="63287" x="2233613" y="4781550"/>
          <p14:tracePt t="63303" x="1939925" y="4683125"/>
          <p14:tracePt t="63320" x="1730375" y="4572000"/>
          <p14:tracePt t="63337" x="1612900" y="4500563"/>
          <p14:tracePt t="63353" x="1566863" y="4435475"/>
          <p14:tracePt t="63370" x="1541463" y="4376738"/>
          <p14:tracePt t="63387" x="1560513" y="4265613"/>
          <p14:tracePt t="63403" x="1606550" y="4173538"/>
          <p14:tracePt t="63420" x="1652588" y="4068763"/>
          <p14:tracePt t="63436" x="1736725" y="3970338"/>
          <p14:tracePt t="63453" x="1828800" y="3892550"/>
          <p14:tracePt t="63470" x="1920875" y="3821113"/>
          <p14:tracePt t="63487" x="2011363" y="3787775"/>
          <p14:tracePt t="63503" x="2208213" y="3775075"/>
          <p14:tracePt t="63520" x="2378075" y="3775075"/>
          <p14:tracePt t="63536" x="2547938" y="3794125"/>
          <p14:tracePt t="63553" x="2671763" y="3860800"/>
          <p14:tracePt t="63570" x="2755900" y="3932238"/>
          <p14:tracePt t="63586" x="2820988" y="4010025"/>
          <p14:tracePt t="63603" x="2835275" y="4062413"/>
          <p14:tracePt t="63620" x="2835275" y="4102100"/>
          <p14:tracePt t="63637" x="2820988" y="4121150"/>
          <p14:tracePt t="63653" x="2808288" y="4133850"/>
          <p14:tracePt t="63670" x="2808288" y="4140200"/>
          <p14:tracePt t="63783" x="2808288" y="4133850"/>
          <p14:tracePt t="63831" x="2808288" y="4127500"/>
          <p14:tracePt t="66326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Maximum and Minimum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365394"/>
            <a:ext cx="9134475" cy="5196868"/>
          </a:xfrm>
        </p:spPr>
        <p:txBody>
          <a:bodyPr/>
          <a:lstStyle/>
          <a:p>
            <a:r>
              <a:rPr lang="en-US" dirty="0" smtClean="0"/>
              <a:t>To find the largest value, update the largest value seen so far whenever you see a larger one.</a:t>
            </a:r>
          </a:p>
          <a:p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largest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(input &gt; largest)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largest = input;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957" x="2684463" y="2755900"/>
          <p14:tracePt t="13103" x="2697163" y="2755900"/>
          <p14:tracePt t="13111" x="2730500" y="2755900"/>
          <p14:tracePt t="13119" x="2762250" y="2755900"/>
          <p14:tracePt t="13127" x="2860675" y="2755900"/>
          <p14:tracePt t="13139" x="2946400" y="2755900"/>
          <p14:tracePt t="13156" x="3017838" y="2755900"/>
          <p14:tracePt t="13172" x="3063875" y="2755900"/>
          <p14:tracePt t="13189" x="3095625" y="2755900"/>
          <p14:tracePt t="13205" x="3128963" y="2755900"/>
          <p14:tracePt t="13222" x="3194050" y="2768600"/>
          <p14:tracePt t="13239" x="3240088" y="2776538"/>
          <p14:tracePt t="13255" x="3292475" y="2795588"/>
          <p14:tracePt t="13272" x="3317875" y="2795588"/>
          <p14:tracePt t="13289" x="3324225" y="2801938"/>
          <p14:tracePt t="13351" x="3311525" y="2801938"/>
          <p14:tracePt t="13359" x="3305175" y="2808288"/>
          <p14:tracePt t="13372" x="3292475" y="2808288"/>
          <p14:tracePt t="13372" x="3233738" y="2814638"/>
          <p14:tracePt t="13389" x="3141663" y="2814638"/>
          <p14:tracePt t="13405" x="3043238" y="2820988"/>
          <p14:tracePt t="13422" x="2919413" y="2860675"/>
          <p14:tracePt t="13439" x="2867025" y="2873375"/>
          <p14:tracePt t="13455" x="2835275" y="2873375"/>
          <p14:tracePt t="13472" x="2820988" y="2879725"/>
          <p14:tracePt t="13607" x="2827338" y="2879725"/>
          <p14:tracePt t="13615" x="2841625" y="2879725"/>
          <p14:tracePt t="13623" x="2873375" y="2879725"/>
          <p14:tracePt t="13639" x="2959100" y="2887663"/>
          <p14:tracePt t="13639" x="3101975" y="2887663"/>
          <p14:tracePt t="13655" x="3271838" y="2887663"/>
          <p14:tracePt t="13672" x="3475038" y="2900363"/>
          <p14:tracePt t="13689" x="3651250" y="2900363"/>
          <p14:tracePt t="13705" x="3821113" y="2906713"/>
          <p14:tracePt t="13722" x="3990975" y="2913063"/>
          <p14:tracePt t="13739" x="4127500" y="2913063"/>
          <p14:tracePt t="13755" x="4259263" y="2913063"/>
          <p14:tracePt t="13772" x="4362450" y="2913063"/>
          <p14:tracePt t="13789" x="4427538" y="2913063"/>
          <p14:tracePt t="13805" x="4460875" y="2913063"/>
          <p14:tracePt t="14151" x="4448175" y="2913063"/>
          <p14:tracePt t="14159" x="4402138" y="2913063"/>
          <p14:tracePt t="14172" x="4343400" y="2913063"/>
          <p14:tracePt t="14172" x="4186238" y="2913063"/>
          <p14:tracePt t="14189" x="4010025" y="2913063"/>
          <p14:tracePt t="14205" x="3814763" y="2913063"/>
          <p14:tracePt t="14222" x="3624263" y="2913063"/>
          <p14:tracePt t="14238" x="3363913" y="2913063"/>
          <p14:tracePt t="14255" x="3225800" y="2925763"/>
          <p14:tracePt t="14272" x="3089275" y="2925763"/>
          <p14:tracePt t="14288" x="2984500" y="2925763"/>
          <p14:tracePt t="14305" x="2887663" y="2925763"/>
          <p14:tracePt t="14322" x="2801938" y="2925763"/>
          <p14:tracePt t="14338" x="2717800" y="2925763"/>
          <p14:tracePt t="14355" x="2638425" y="2925763"/>
          <p14:tracePt t="14372" x="2560638" y="2925763"/>
          <p14:tracePt t="14388" x="2474913" y="2925763"/>
          <p14:tracePt t="14405" x="2390775" y="2925763"/>
          <p14:tracePt t="14422" x="2338388" y="2925763"/>
          <p14:tracePt t="14438" x="2298700" y="2925763"/>
          <p14:tracePt t="14455" x="2286000" y="2925763"/>
          <p14:tracePt t="14472" x="2279650" y="2925763"/>
          <p14:tracePt t="14511" x="2273300" y="2925763"/>
          <p14:tracePt t="14527" x="2266950" y="2925763"/>
          <p14:tracePt t="14543" x="2252663" y="2925763"/>
          <p14:tracePt t="15087" x="2266950" y="2925763"/>
          <p14:tracePt t="15095" x="2286000" y="2925763"/>
          <p14:tracePt t="15103" x="2311400" y="2925763"/>
          <p14:tracePt t="15111" x="2384425" y="2919413"/>
          <p14:tracePt t="15122" x="2474913" y="2919413"/>
          <p14:tracePt t="15138" x="2598738" y="2919413"/>
          <p14:tracePt t="15155" x="2749550" y="2919413"/>
          <p14:tracePt t="15172" x="2919413" y="2919413"/>
          <p14:tracePt t="15189" x="3082925" y="2919413"/>
          <p14:tracePt t="15205" x="3265488" y="2919413"/>
          <p14:tracePt t="15222" x="3506788" y="2932113"/>
          <p14:tracePt t="15239" x="3663950" y="2932113"/>
          <p14:tracePt t="15255" x="3775075" y="2932113"/>
          <p14:tracePt t="15271" x="3867150" y="2932113"/>
          <p14:tracePt t="15289" x="3944938" y="2938463"/>
          <p14:tracePt t="15305" x="4022725" y="2938463"/>
          <p14:tracePt t="15322" x="4114800" y="2946400"/>
          <p14:tracePt t="15338" x="4213225" y="2946400"/>
          <p14:tracePt t="15355" x="4330700" y="2952750"/>
          <p14:tracePt t="15371" x="4427538" y="2952750"/>
          <p14:tracePt t="15388" x="4525963" y="2952750"/>
          <p14:tracePt t="15405" x="4578350" y="2952750"/>
          <p14:tracePt t="15421" x="4605338" y="2952750"/>
          <p14:tracePt t="16111" x="4611688" y="2959100"/>
          <p14:tracePt t="16119" x="4618038" y="2971800"/>
          <p14:tracePt t="16138" x="4649788" y="2997200"/>
          <p14:tracePt t="16141" x="4695825" y="3024188"/>
          <p14:tracePt t="16155" x="4748213" y="3076575"/>
          <p14:tracePt t="16171" x="4819650" y="3154363"/>
          <p14:tracePt t="16188" x="4918075" y="3240088"/>
          <p14:tracePt t="16204" x="5010150" y="3336925"/>
          <p14:tracePt t="16221" x="5106988" y="3441700"/>
          <p14:tracePt t="16238" x="5180013" y="3559175"/>
          <p14:tracePt t="16254" x="5297488" y="3781425"/>
          <p14:tracePt t="16271" x="5310188" y="3932238"/>
          <p14:tracePt t="16288" x="5310188" y="4081463"/>
          <p14:tracePt t="16304" x="5310188" y="4251325"/>
          <p14:tracePt t="16321" x="5276850" y="4395788"/>
          <p14:tracePt t="16338" x="5218113" y="4525963"/>
          <p14:tracePt t="16354" x="5133975" y="4624388"/>
          <p14:tracePt t="16371" x="5022850" y="4708525"/>
          <p14:tracePt t="16389" x="4899025" y="4741863"/>
          <p14:tracePt t="16405" x="4741863" y="4781550"/>
          <p14:tracePt t="16421" x="4565650" y="4781550"/>
          <p14:tracePt t="16438" x="4368800" y="4787900"/>
          <p14:tracePt t="16454" x="4062413" y="4754563"/>
          <p14:tracePt t="16471" x="3860800" y="4716463"/>
          <p14:tracePt t="16488" x="3651250" y="4630738"/>
          <p14:tracePt t="16504" x="3448050" y="4479925"/>
          <p14:tracePt t="16521" x="3252788" y="4324350"/>
          <p14:tracePt t="16538" x="3135313" y="4173538"/>
          <p14:tracePt t="16554" x="3070225" y="4043363"/>
          <p14:tracePt t="16571" x="3036888" y="3919538"/>
          <p14:tracePt t="16587" x="3036888" y="3808413"/>
          <p14:tracePt t="16604" x="3076575" y="3703638"/>
          <p14:tracePt t="16621" x="3141663" y="3592513"/>
          <p14:tracePt t="16637" x="3225800" y="3487738"/>
          <p14:tracePt t="16654" x="3409950" y="3351213"/>
          <p14:tracePt t="16671" x="3559175" y="3265488"/>
          <p14:tracePt t="16687" x="3697288" y="3206750"/>
          <p14:tracePt t="16704" x="3840163" y="3148013"/>
          <p14:tracePt t="16721" x="3963988" y="3135313"/>
          <p14:tracePt t="16737" x="4121150" y="3128963"/>
          <p14:tracePt t="16754" x="4318000" y="3181350"/>
          <p14:tracePt t="16771" x="4513263" y="3259138"/>
          <p14:tracePt t="16787" x="4624388" y="3357563"/>
          <p14:tracePt t="16804" x="4716463" y="3527425"/>
          <p14:tracePt t="16821" x="4787900" y="3762375"/>
          <p14:tracePt t="16837" x="4826000" y="3963988"/>
          <p14:tracePt t="16854" x="4813300" y="4244975"/>
          <p14:tracePt t="16871" x="4775200" y="4368800"/>
          <p14:tracePt t="16887" x="4683125" y="4460875"/>
          <p14:tracePt t="16904" x="4546600" y="4559300"/>
          <p14:tracePt t="16921" x="4337050" y="4649788"/>
          <p14:tracePt t="16937" x="4154488" y="4670425"/>
          <p14:tracePt t="16954" x="3932238" y="4676775"/>
          <p14:tracePt t="16971" x="3729038" y="4676775"/>
          <p14:tracePt t="16987" x="3494088" y="4630738"/>
          <p14:tracePt t="17004" x="3271838" y="4513263"/>
          <p14:tracePt t="17021" x="3108325" y="4408488"/>
          <p14:tracePt t="17037" x="3005138" y="4265613"/>
          <p14:tracePt t="17054" x="2919413" y="4043363"/>
          <p14:tracePt t="17071" x="2913063" y="3892550"/>
          <p14:tracePt t="17087" x="2965450" y="3749675"/>
          <p14:tracePt t="17104" x="3095625" y="3586163"/>
          <p14:tracePt t="17121" x="3206750" y="3468688"/>
          <p14:tracePt t="17137" x="3357563" y="3370263"/>
          <p14:tracePt t="17154" x="3513138" y="3324225"/>
          <p14:tracePt t="17171" x="3670300" y="3298825"/>
          <p14:tracePt t="17187" x="3919538" y="3298825"/>
          <p14:tracePt t="17204" x="4206875" y="3357563"/>
          <p14:tracePt t="17221" x="4500563" y="3500438"/>
          <p14:tracePt t="17237" x="4683125" y="3663950"/>
          <p14:tracePt t="17254" x="4899025" y="3970338"/>
          <p14:tracePt t="17271" x="4945063" y="4114800"/>
          <p14:tracePt t="17287" x="4945063" y="4225925"/>
          <p14:tracePt t="17304" x="4924425" y="4318000"/>
          <p14:tracePt t="17321" x="4865688" y="4402138"/>
          <p14:tracePt t="17337" x="4787900" y="4487863"/>
          <p14:tracePt t="17354" x="4735513" y="4538663"/>
          <p14:tracePt t="17371" x="4702175" y="4578350"/>
          <p14:tracePt t="17387" x="4683125" y="4591050"/>
          <p14:tracePt t="18478" x="4689475" y="4584700"/>
          <p14:tracePt t="18492" x="4689475" y="4578350"/>
          <p14:tracePt t="18492" x="4702175" y="4565650"/>
          <p14:tracePt t="18504" x="4716463" y="4546600"/>
          <p14:tracePt t="18520" x="4741863" y="4506913"/>
          <p14:tracePt t="18537" x="4760913" y="4473575"/>
          <p14:tracePt t="18553" x="4781550" y="4421188"/>
          <p14:tracePt t="18570" x="4787900" y="4383088"/>
          <p14:tracePt t="18587" x="4794250" y="4337050"/>
          <p14:tracePt t="18603" x="4794250" y="4297363"/>
          <p14:tracePt t="18620" x="4787900" y="4265613"/>
          <p14:tracePt t="18637" x="4775200" y="4225925"/>
          <p14:tracePt t="18653" x="4754563" y="4198938"/>
          <p14:tracePt t="18670" x="4702175" y="4133850"/>
          <p14:tracePt t="18687" x="4649788" y="4102100"/>
          <p14:tracePt t="18703" x="4552950" y="4062413"/>
          <p14:tracePt t="18720" x="4414838" y="4016375"/>
          <p14:tracePt t="18737" x="4244975" y="3970338"/>
          <p14:tracePt t="18753" x="4089400" y="3944938"/>
          <p14:tracePt t="18770" x="3944938" y="3944938"/>
          <p14:tracePt t="18787" x="3821113" y="3938588"/>
          <p14:tracePt t="18803" x="3716338" y="3932238"/>
          <p14:tracePt t="18820" x="3611563" y="3932238"/>
          <p14:tracePt t="18837" x="3521075" y="3932238"/>
          <p14:tracePt t="18854" x="3422650" y="3932238"/>
          <p14:tracePt t="18870" x="3311525" y="3932238"/>
          <p14:tracePt t="18887" x="3219450" y="3932238"/>
          <p14:tracePt t="18903" x="3128963" y="3932238"/>
          <p14:tracePt t="18920" x="3036888" y="3925888"/>
          <p14:tracePt t="18937" x="2946400" y="3911600"/>
          <p14:tracePt t="18953" x="2867025" y="3892550"/>
          <p14:tracePt t="18970" x="2820988" y="3892550"/>
          <p14:tracePt t="18987" x="2789238" y="3886200"/>
          <p14:tracePt t="19003" x="2762250" y="3886200"/>
          <p14:tracePt t="19020" x="2749550" y="3886200"/>
          <p14:tracePt t="19036" x="2743200" y="3886200"/>
          <p14:tracePt t="19053" x="2736850" y="3886200"/>
          <p14:tracePt t="19070" x="2730500" y="3886200"/>
          <p14:tracePt t="19206" x="2730500" y="3879850"/>
          <p14:tracePt t="19222" x="2730500" y="3867150"/>
          <p14:tracePt t="19230" x="2717800" y="3860800"/>
          <p14:tracePt t="19238" x="2703513" y="3846513"/>
          <p14:tracePt t="19243" x="2697163" y="3833813"/>
          <p14:tracePt t="19253" x="2659063" y="3814763"/>
          <p14:tracePt t="19270" x="2625725" y="3802063"/>
          <p14:tracePt t="19287" x="2606675" y="3794125"/>
          <p14:tracePt t="19303" x="2598738" y="3794125"/>
          <p14:tracePt t="19320" x="2592388" y="3794125"/>
          <p14:tracePt t="19622" x="2606675" y="3794125"/>
          <p14:tracePt t="19630" x="2632075" y="3794125"/>
          <p14:tracePt t="19642" x="2665413" y="3794125"/>
          <p14:tracePt t="19642" x="2717800" y="3794125"/>
          <p14:tracePt t="19653" x="2867025" y="3794125"/>
          <p14:tracePt t="19670" x="3128963" y="3802063"/>
          <p14:tracePt t="19686" x="3284538" y="3808413"/>
          <p14:tracePt t="19703" x="3429000" y="3821113"/>
          <p14:tracePt t="19720" x="3540125" y="3821113"/>
          <p14:tracePt t="19736" x="3632200" y="3821113"/>
          <p14:tracePt t="19753" x="3657600" y="3821113"/>
          <p14:tracePt t="19814" x="3651250" y="3821113"/>
          <p14:tracePt t="19870" x="3644900" y="3821113"/>
          <p14:tracePt t="19918" x="3638550" y="3821113"/>
          <p14:tracePt t="19942" x="3624263" y="3821113"/>
          <p14:tracePt t="19943" x="3624263" y="3827463"/>
          <p14:tracePt t="19953" x="3617913" y="3833813"/>
          <p14:tracePt t="19969" x="3605213" y="3833813"/>
          <p14:tracePt t="19986" x="3592513" y="3833813"/>
          <p14:tracePt t="20003" x="3573463" y="3833813"/>
          <p14:tracePt t="20019" x="3540125" y="3833813"/>
          <p14:tracePt t="20036" x="3500438" y="3833813"/>
          <p14:tracePt t="20053" x="3441700" y="3833813"/>
          <p14:tracePt t="20069" x="3382963" y="3846513"/>
          <p14:tracePt t="20086" x="3252788" y="3873500"/>
          <p14:tracePt t="20103" x="3181350" y="3892550"/>
          <p14:tracePt t="20119" x="3063875" y="3911600"/>
          <p14:tracePt t="20136" x="2952750" y="3932238"/>
          <p14:tracePt t="20153" x="2847975" y="3951288"/>
          <p14:tracePt t="20169" x="2776538" y="3984625"/>
          <p14:tracePt t="20186" x="2697163" y="4003675"/>
          <p14:tracePt t="20203" x="2638425" y="4010025"/>
          <p14:tracePt t="20219" x="2579688" y="4010025"/>
          <p14:tracePt t="20236" x="2547938" y="4010025"/>
          <p14:tracePt t="20253" x="2501900" y="4010025"/>
          <p14:tracePt t="20269" x="2462213" y="4016375"/>
          <p14:tracePt t="20286" x="2390775" y="4022725"/>
          <p14:tracePt t="20303" x="2351088" y="4030663"/>
          <p14:tracePt t="20319" x="2338388" y="4030663"/>
          <p14:tracePt t="20336" x="2325688" y="4030663"/>
          <p14:tracePt t="20353" x="2319338" y="4037013"/>
          <p14:tracePt t="20369" x="2298700" y="4043363"/>
          <p14:tracePt t="20386" x="2279650" y="4043363"/>
          <p14:tracePt t="20403" x="2252663" y="4056063"/>
          <p14:tracePt t="20419" x="2227263" y="4068763"/>
          <p14:tracePt t="20436" x="2201863" y="4075113"/>
          <p14:tracePt t="20453" x="2168525" y="4089400"/>
          <p14:tracePt t="20469" x="2141538" y="4095750"/>
          <p14:tracePt t="20486" x="2122488" y="4095750"/>
          <p14:tracePt t="20503" x="2109788" y="4095750"/>
          <p14:tracePt t="20654" x="2116138" y="4095750"/>
          <p14:tracePt t="20662" x="2122488" y="4095750"/>
          <p14:tracePt t="20670" x="2141538" y="4095750"/>
          <p14:tracePt t="20678" x="2155825" y="4095750"/>
          <p14:tracePt t="20686" x="2246313" y="4095750"/>
          <p14:tracePt t="20703" x="2311400" y="4095750"/>
          <p14:tracePt t="20719" x="2397125" y="4095750"/>
          <p14:tracePt t="20736" x="2474913" y="4095750"/>
          <p14:tracePt t="20752" x="2554288" y="4095750"/>
          <p14:tracePt t="20769" x="2613025" y="4095750"/>
          <p14:tracePt t="20786" x="2684463" y="4095750"/>
          <p14:tracePt t="20803" x="2755900" y="4095750"/>
          <p14:tracePt t="20819" x="2835275" y="4095750"/>
          <p14:tracePt t="20836" x="2932113" y="4095750"/>
          <p14:tracePt t="20852" x="3005138" y="4095750"/>
          <p14:tracePt t="20869" x="3055938" y="4095750"/>
          <p14:tracePt t="20886" x="3135313" y="4095750"/>
          <p14:tracePt t="20903" x="3181350" y="4095750"/>
          <p14:tracePt t="20919" x="3219450" y="4102100"/>
          <p14:tracePt t="20936" x="3259138" y="4102100"/>
          <p14:tracePt t="20952" x="3284538" y="4102100"/>
          <p14:tracePt t="20969" x="3298825" y="4102100"/>
          <p14:tracePt t="22686" x="3292475" y="4102100"/>
          <p14:tracePt t="22696" x="3284538" y="4102100"/>
          <p14:tracePt t="22702" x="3278188" y="4108450"/>
          <p14:tracePt t="22719" x="3252788" y="4121150"/>
          <p14:tracePt t="22719" x="3219450" y="4133850"/>
          <p14:tracePt t="22735" x="3167063" y="4148138"/>
          <p14:tracePt t="22752" x="3095625" y="4154488"/>
          <p14:tracePt t="22768" x="3005138" y="4160838"/>
          <p14:tracePt t="22785" x="2925763" y="4167188"/>
          <p14:tracePt t="22802" x="2847975" y="4167188"/>
          <p14:tracePt t="22818" x="2755900" y="4167188"/>
          <p14:tracePt t="22835" x="2678113" y="4167188"/>
          <p14:tracePt t="22852" x="2606675" y="4167188"/>
          <p14:tracePt t="22868" x="2533650" y="4167188"/>
          <p14:tracePt t="22885" x="2462213" y="4167188"/>
          <p14:tracePt t="22902" x="2363788" y="4154488"/>
          <p14:tracePt t="22918" x="2298700" y="4127500"/>
          <p14:tracePt t="22935" x="2220913" y="4108450"/>
          <p14:tracePt t="22952" x="2193925" y="4095750"/>
          <p14:tracePt t="22968" x="2174875" y="4095750"/>
          <p14:tracePt t="23438" x="2181225" y="4095750"/>
          <p14:tracePt t="23446" x="2187575" y="4095750"/>
          <p14:tracePt t="23454" x="2208213" y="4102100"/>
          <p14:tracePt t="23470" x="2220913" y="4108450"/>
          <p14:tracePt t="23485" x="2246313" y="4114800"/>
          <p14:tracePt t="23486" x="2311400" y="4127500"/>
          <p14:tracePt t="23501" x="2462213" y="4127500"/>
          <p14:tracePt t="23518" x="2554288" y="4127500"/>
          <p14:tracePt t="23535" x="2613025" y="4089400"/>
          <p14:tracePt t="23551" x="2651125" y="4043363"/>
          <p14:tracePt t="23568" x="2665413" y="4010025"/>
          <p14:tracePt t="23585" x="2659063" y="3963988"/>
          <p14:tracePt t="23601" x="2638425" y="3932238"/>
          <p14:tracePt t="23618" x="2586038" y="3886200"/>
          <p14:tracePt t="23635" x="2540000" y="3867150"/>
          <p14:tracePt t="23651" x="2481263" y="3846513"/>
          <p14:tracePt t="23668" x="2409825" y="3840163"/>
          <p14:tracePt t="23685" x="2332038" y="3840163"/>
          <p14:tracePt t="23701" x="2239963" y="3840163"/>
          <p14:tracePt t="23718" x="2090738" y="3840163"/>
          <p14:tracePt t="23735" x="1985963" y="3840163"/>
          <p14:tracePt t="23751" x="1912938" y="3846513"/>
          <p14:tracePt t="23768" x="1841500" y="3867150"/>
          <p14:tracePt t="23785" x="1803400" y="3879850"/>
          <p14:tracePt t="23801" x="1782763" y="3898900"/>
          <p14:tracePt t="23818" x="1782763" y="3911600"/>
          <p14:tracePt t="23835" x="1782763" y="3925888"/>
          <p14:tracePt t="23851" x="1795463" y="3944938"/>
          <p14:tracePt t="23868" x="1816100" y="3970338"/>
          <p14:tracePt t="23885" x="1841500" y="3990975"/>
          <p14:tracePt t="23901" x="1881188" y="4010025"/>
          <p14:tracePt t="23918" x="1952625" y="4056063"/>
          <p14:tracePt t="23935" x="1998663" y="4089400"/>
          <p14:tracePt t="23951" x="2032000" y="4095750"/>
          <p14:tracePt t="23968" x="2051050" y="4102100"/>
          <p14:tracePt t="23985" x="2057400" y="4102100"/>
          <p14:tracePt t="24038" x="2063750" y="4102100"/>
          <p14:tracePt t="24046" x="2070100" y="4102100"/>
          <p14:tracePt t="24054" x="2076450" y="4102100"/>
          <p14:tracePt t="24070" x="2090738" y="4108450"/>
          <p14:tracePt t="24078" x="2103438" y="4108450"/>
          <p14:tracePt t="24086" x="2116138" y="4114800"/>
          <p14:tracePt t="24101" x="2155825" y="4121150"/>
          <p14:tracePt t="24118" x="2239963" y="4121150"/>
          <p14:tracePt t="24135" x="2338388" y="4121150"/>
          <p14:tracePt t="24151" x="2468563" y="4127500"/>
          <p14:tracePt t="24168" x="2598738" y="4127500"/>
          <p14:tracePt t="24184" x="2703513" y="4127500"/>
          <p14:tracePt t="24201" x="2768600" y="4127500"/>
          <p14:tracePt t="24218" x="2814638" y="4127500"/>
          <p14:tracePt t="24235" x="2835275" y="4127500"/>
          <p14:tracePt t="24251" x="2854325" y="4127500"/>
          <p14:tracePt t="24268" x="2867025" y="4127500"/>
          <p14:tracePt t="24284" x="2887663" y="4127500"/>
          <p14:tracePt t="24301" x="2959100" y="4127500"/>
          <p14:tracePt t="24318" x="3030538" y="4127500"/>
          <p14:tracePt t="24334" x="3122613" y="4133850"/>
          <p14:tracePt t="24351" x="3187700" y="4133850"/>
          <p14:tracePt t="24368" x="3225800" y="4133850"/>
          <p14:tracePt t="24606" x="3233738" y="4133850"/>
          <p14:tracePt t="24622" x="3240088" y="4133850"/>
          <p14:tracePt t="24622" x="3259138" y="4133850"/>
          <p14:tracePt t="24638" x="3271838" y="4133850"/>
          <p14:tracePt t="24651" x="3292475" y="4133850"/>
          <p14:tracePt t="24654" x="3351213" y="4140200"/>
          <p14:tracePt t="24668" x="3454400" y="4140200"/>
          <p14:tracePt t="24684" x="3565525" y="4148138"/>
          <p14:tracePt t="24701" x="3644900" y="4167188"/>
          <p14:tracePt t="24718" x="3670300" y="4167188"/>
          <p14:tracePt t="24790" x="3663950" y="4167188"/>
          <p14:tracePt t="24798" x="3638550" y="4167188"/>
          <p14:tracePt t="24806" x="3546475" y="4167188"/>
          <p14:tracePt t="24822" x="3487738" y="4167188"/>
          <p14:tracePt t="24834" x="3409950" y="4167188"/>
          <p14:tracePt t="24838" x="3246438" y="4167188"/>
          <p14:tracePt t="24853" x="3101975" y="4154488"/>
          <p14:tracePt t="24868" x="2984500" y="4154488"/>
          <p14:tracePt t="24884" x="2919413" y="4154488"/>
          <p14:tracePt t="24901" x="2906713" y="4154488"/>
          <p14:tracePt t="24950" x="2913063" y="4154488"/>
          <p14:tracePt t="24958" x="2925763" y="4154488"/>
          <p14:tracePt t="24966" x="2959100" y="4154488"/>
          <p14:tracePt t="24969" x="3049588" y="4167188"/>
          <p14:tracePt t="24985" x="3167063" y="4173538"/>
          <p14:tracePt t="25001" x="3357563" y="4173538"/>
          <p14:tracePt t="25017" x="3559175" y="4179888"/>
          <p14:tracePt t="25034" x="3722688" y="4179888"/>
          <p14:tracePt t="25051" x="3808413" y="4179888"/>
          <p14:tracePt t="25068" x="3821113" y="4179888"/>
          <p14:tracePt t="25134" x="3808413" y="4179888"/>
          <p14:tracePt t="25142" x="3802063" y="4179888"/>
          <p14:tracePt t="25151" x="3794125" y="4179888"/>
          <p14:tracePt t="25151" x="3781425" y="4179888"/>
          <p14:tracePt t="25167" x="3756025" y="4179888"/>
          <p14:tracePt t="25184" x="3735388" y="4186238"/>
          <p14:tracePt t="25201" x="3709988" y="4186238"/>
          <p14:tracePt t="25218" x="3690938" y="4186238"/>
          <p14:tracePt t="25234" x="3670300" y="4192588"/>
          <p14:tracePt t="25614" x="3663950" y="4192588"/>
          <p14:tracePt t="25622" x="3651250" y="4192588"/>
          <p14:tracePt t="25634" x="3632200" y="4192588"/>
          <p14:tracePt t="25638" x="3552825" y="4213225"/>
          <p14:tracePt t="25651" x="3468688" y="4219575"/>
          <p14:tracePt t="25667" x="3376613" y="4244975"/>
          <p14:tracePt t="25684" x="3298825" y="4284663"/>
          <p14:tracePt t="25701" x="3225800" y="4324350"/>
          <p14:tracePt t="25717" x="3116263" y="4421188"/>
          <p14:tracePt t="25734" x="3049588" y="4494213"/>
          <p14:tracePt t="25751" x="2984500" y="4565650"/>
          <p14:tracePt t="25767" x="2919413" y="4643438"/>
          <p14:tracePt t="25784" x="2841625" y="4735513"/>
          <p14:tracePt t="25801" x="2768600" y="4819650"/>
          <p14:tracePt t="25817" x="2684463" y="4899025"/>
          <p14:tracePt t="25834" x="2619375" y="4924425"/>
          <p14:tracePt t="25851" x="2527300" y="4937125"/>
          <p14:tracePt t="25867" x="2449513" y="4937125"/>
          <p14:tracePt t="25884" x="2378075" y="4924425"/>
          <p14:tracePt t="25900" x="2298700" y="4892675"/>
          <p14:tracePt t="25917" x="2233613" y="4872038"/>
          <p14:tracePt t="25934" x="2187575" y="4859338"/>
          <p14:tracePt t="26022" x="2193925" y="4859338"/>
          <p14:tracePt t="26038" x="2214563" y="4865688"/>
          <p14:tracePt t="26041" x="2227263" y="4865688"/>
          <p14:tracePt t="26054" x="2246313" y="4878388"/>
          <p14:tracePt t="26067" x="2279650" y="4878388"/>
          <p14:tracePt t="26070" x="2378075" y="4899025"/>
          <p14:tracePt t="26084" x="2508250" y="4905375"/>
          <p14:tracePt t="26100" x="2665413" y="4905375"/>
          <p14:tracePt t="26117" x="2835275" y="4905375"/>
          <p14:tracePt t="26134" x="3043238" y="4892675"/>
          <p14:tracePt t="26150" x="3128963" y="4852988"/>
          <p14:tracePt t="26167" x="3148013" y="4840288"/>
          <p14:tracePt t="26184" x="3154363" y="4840288"/>
          <p14:tracePt t="26230" x="3148013" y="4840288"/>
          <p14:tracePt t="26238" x="3141663" y="4840288"/>
          <p14:tracePt t="26239" x="3128963" y="4840288"/>
          <p14:tracePt t="26250" x="3076575" y="4840288"/>
          <p14:tracePt t="26267" x="2997200" y="4865688"/>
          <p14:tracePt t="26284" x="2867025" y="4905375"/>
          <p14:tracePt t="26300" x="2709863" y="4937125"/>
          <p14:tracePt t="26317" x="2573338" y="4957763"/>
          <p14:tracePt t="26334" x="2409825" y="4957763"/>
          <p14:tracePt t="26350" x="2325688" y="4957763"/>
          <p14:tracePt t="26367" x="2266950" y="4945063"/>
          <p14:tracePt t="26384" x="2227263" y="4924425"/>
          <p14:tracePt t="26400" x="2181225" y="4899025"/>
          <p14:tracePt t="26417" x="2162175" y="4892675"/>
          <p14:tracePt t="26434" x="2162175" y="4884738"/>
          <p14:tracePt t="26451" x="2181225" y="4878388"/>
          <p14:tracePt t="26468" x="2233613" y="4872038"/>
          <p14:tracePt t="26484" x="2338388" y="4872038"/>
          <p14:tracePt t="26501" x="2468563" y="4872038"/>
          <p14:tracePt t="26517" x="2671763" y="4878388"/>
          <p14:tracePt t="26534" x="2782888" y="4878388"/>
          <p14:tracePt t="26550" x="2873375" y="4878388"/>
          <p14:tracePt t="26567" x="2906713" y="4865688"/>
          <p14:tracePt t="26584" x="2913063" y="4859338"/>
          <p14:tracePt t="26702" x="2906713" y="4859338"/>
          <p14:tracePt t="26710" x="2894013" y="4859338"/>
          <p14:tracePt t="26718" x="2887663" y="4859338"/>
          <p14:tracePt t="26726" x="2867025" y="4859338"/>
          <p14:tracePt t="26734" x="2755900" y="4884738"/>
          <p14:tracePt t="26750" x="2665413" y="4884738"/>
          <p14:tracePt t="26767" x="2586038" y="4884738"/>
          <p14:tracePt t="26783" x="2514600" y="4878388"/>
          <p14:tracePt t="26800" x="2449513" y="4852988"/>
          <p14:tracePt t="26817" x="2403475" y="4840288"/>
          <p14:tracePt t="26834" x="2384425" y="4833938"/>
          <p14:tracePt t="26894" x="2390775" y="4833938"/>
          <p14:tracePt t="26902" x="2403475" y="4833938"/>
          <p14:tracePt t="26917" x="2422525" y="4826000"/>
          <p14:tracePt t="26918" x="2474913" y="4826000"/>
          <p14:tracePt t="26933" x="2579688" y="4826000"/>
          <p14:tracePt t="26950" x="2671763" y="4826000"/>
          <p14:tracePt t="26967" x="2736850" y="4826000"/>
          <p14:tracePt t="26983" x="2789238" y="4826000"/>
          <p14:tracePt t="27000" x="2808288" y="4826000"/>
          <p14:tracePt t="27054" x="2814638" y="4826000"/>
          <p14:tracePt t="27598" x="2808288" y="4826000"/>
          <p14:tracePt t="27606" x="2801938" y="4833938"/>
          <p14:tracePt t="27614" x="2782888" y="4840288"/>
          <p14:tracePt t="27622" x="2762250" y="4852988"/>
          <p14:tracePt t="27633" x="2709863" y="4865688"/>
          <p14:tracePt t="27650" x="2659063" y="4878388"/>
          <p14:tracePt t="27667" x="2573338" y="4884738"/>
          <p14:tracePt t="27683" x="2489200" y="4884738"/>
          <p14:tracePt t="27700" x="2384425" y="4884738"/>
          <p14:tracePt t="27716" x="2260600" y="4865688"/>
          <p14:tracePt t="27733" x="2005013" y="4840288"/>
          <p14:tracePt t="27750" x="1854200" y="4800600"/>
          <p14:tracePt t="27766" x="1736725" y="4760913"/>
          <p14:tracePt t="27783" x="1625600" y="4729163"/>
          <p14:tracePt t="27800" x="1528763" y="4722813"/>
          <p14:tracePt t="27816" x="1470025" y="4702175"/>
          <p14:tracePt t="27833" x="1411288" y="4649788"/>
          <p14:tracePt t="27850" x="1352550" y="4605338"/>
          <p14:tracePt t="27867" x="1293813" y="4552950"/>
          <p14:tracePt t="27883" x="1235075" y="4506913"/>
          <p14:tracePt t="27900" x="1168400" y="4448175"/>
          <p14:tracePt t="27916" x="1117600" y="4395788"/>
          <p14:tracePt t="27933" x="1050925" y="4349750"/>
          <p14:tracePt t="27950" x="954088" y="4330700"/>
          <p14:tracePt t="27966" x="862013" y="4330700"/>
          <p14:tracePt t="27983" x="777875" y="4330700"/>
          <p14:tracePt t="28000" x="711200" y="4349750"/>
          <p14:tracePt t="28016" x="639763" y="4402138"/>
          <p14:tracePt t="28033" x="568325" y="4473575"/>
          <p14:tracePt t="28050" x="509588" y="4525963"/>
          <p14:tracePt t="28066" x="457200" y="4591050"/>
          <p14:tracePt t="28083" x="423863" y="4618038"/>
          <p14:tracePt t="28101" x="373063" y="4664075"/>
          <p14:tracePt t="28117" x="333375" y="4683125"/>
          <p14:tracePt t="28134" x="293688" y="4689475"/>
          <p14:tracePt t="28151" x="241300" y="4676775"/>
          <p14:tracePt t="28167" x="188913" y="4643438"/>
          <p14:tracePt t="28184" x="111125" y="4559300"/>
          <p14:tracePt t="28201" x="19050" y="4402138"/>
          <p14:tracePt t="28217" x="0" y="4225925"/>
          <p14:tracePt t="28234" x="0" y="4010025"/>
          <p14:tracePt t="28250" x="0" y="3846513"/>
          <p14:tracePt t="28267" x="0" y="3683000"/>
          <p14:tracePt t="28284" x="25400" y="3546475"/>
          <p14:tracePt t="28300" x="71438" y="3435350"/>
          <p14:tracePt t="28317" x="163513" y="3336925"/>
          <p14:tracePt t="28334" x="241300" y="3252788"/>
          <p14:tracePt t="28351" x="404813" y="3175000"/>
          <p14:tracePt t="28367" x="581025" y="3167063"/>
          <p14:tracePt t="28384" x="763588" y="3175000"/>
          <p14:tracePt t="28401" x="998538" y="3225800"/>
          <p14:tracePt t="28417" x="1247775" y="3344863"/>
          <p14:tracePt t="28434" x="1404938" y="3513138"/>
          <p14:tracePt t="28450" x="1566863" y="3787775"/>
          <p14:tracePt t="28467" x="1684338" y="4179888"/>
          <p14:tracePt t="28484" x="1724025" y="4532313"/>
          <p14:tracePt t="28500" x="1711325" y="4775200"/>
          <p14:tracePt t="28517" x="1692275" y="4957763"/>
          <p14:tracePt t="28534" x="1665288" y="5106988"/>
          <p14:tracePt t="28550" x="1541463" y="5310188"/>
          <p14:tracePt t="28567" x="1455738" y="5402263"/>
          <p14:tracePt t="28584" x="1377950" y="5473700"/>
          <p14:tracePt t="28600" x="1279525" y="5492750"/>
          <p14:tracePt t="28617" x="1155700" y="5480050"/>
          <p14:tracePt t="28634" x="1025525" y="5421313"/>
          <p14:tracePt t="28650" x="809625" y="5303838"/>
          <p14:tracePt t="28667" x="593725" y="5140325"/>
          <p14:tracePt t="28684" x="241300" y="4846638"/>
          <p14:tracePt t="28700" x="52388" y="4649788"/>
          <p14:tracePt t="28717" x="0" y="4454525"/>
          <p14:tracePt t="28734" x="0" y="4303713"/>
          <p14:tracePt t="28750" x="104775" y="4102100"/>
          <p14:tracePt t="28767" x="379413" y="3911600"/>
          <p14:tracePt t="28784" x="815975" y="3651250"/>
          <p14:tracePt t="28800" x="1358900" y="3429000"/>
          <p14:tracePt t="28817" x="1803400" y="3305175"/>
          <p14:tracePt t="28834" x="2135188" y="3271838"/>
          <p14:tracePt t="28850" x="2298700" y="3265488"/>
          <p14:tracePt t="28867" x="2422525" y="3265488"/>
          <p14:tracePt t="28884" x="2540000" y="3284538"/>
          <p14:tracePt t="28900" x="2638425" y="3363913"/>
          <p14:tracePt t="28917" x="2743200" y="3506788"/>
          <p14:tracePt t="28934" x="2900363" y="3860800"/>
          <p14:tracePt t="28950" x="3122613" y="4538663"/>
          <p14:tracePt t="28967" x="3200400" y="4970463"/>
          <p14:tracePt t="28984" x="3213100" y="5180013"/>
          <p14:tracePt t="29000" x="3200400" y="5335588"/>
          <p14:tracePt t="29017" x="3175000" y="5461000"/>
          <p14:tracePt t="29034" x="3089275" y="5545138"/>
          <p14:tracePt t="29050" x="2965450" y="5584825"/>
          <p14:tracePt t="29067" x="2820988" y="5591175"/>
          <p14:tracePt t="29084" x="2644775" y="5564188"/>
          <p14:tracePt t="29100" x="2449513" y="5492750"/>
          <p14:tracePt t="29117" x="2193925" y="5414963"/>
          <p14:tracePt t="29134" x="2051050" y="5349875"/>
          <p14:tracePt t="29150" x="1874838" y="5283200"/>
          <p14:tracePt t="29167" x="1841500" y="5270500"/>
          <p14:tracePt t="29184" x="1835150" y="5264150"/>
          <p14:tracePt t="29200" x="1841500" y="5251450"/>
          <p14:tracePt t="29217" x="1881188" y="5218113"/>
          <p14:tracePt t="29233" x="1906588" y="5173663"/>
          <p14:tracePt t="29250" x="1920875" y="5140325"/>
          <p14:tracePt t="29267" x="1927225" y="5100638"/>
          <p14:tracePt t="29284" x="1939925" y="5048250"/>
          <p14:tracePt t="29300" x="1952625" y="5016500"/>
          <p14:tracePt t="29317" x="1965325" y="4976813"/>
          <p14:tracePt t="29333" x="1965325" y="4937125"/>
          <p14:tracePt t="29350" x="2005013" y="4859338"/>
          <p14:tracePt t="29367" x="2063750" y="4748213"/>
          <p14:tracePt t="29383" x="2128838" y="4611688"/>
          <p14:tracePt t="29400" x="2208213" y="4500563"/>
          <p14:tracePt t="29417" x="2252663" y="4414838"/>
          <p14:tracePt t="29433" x="2325688" y="4318000"/>
          <p14:tracePt t="29450" x="2403475" y="4244975"/>
          <p14:tracePt t="29467" x="2474913" y="4160838"/>
          <p14:tracePt t="29483" x="2566988" y="4075113"/>
          <p14:tracePt t="29500" x="2632075" y="3984625"/>
          <p14:tracePt t="29517" x="2690813" y="3919538"/>
          <p14:tracePt t="29533" x="2730500" y="3867150"/>
          <p14:tracePt t="29550" x="2768600" y="3814763"/>
          <p14:tracePt t="29567" x="2801938" y="3775075"/>
          <p14:tracePt t="29583" x="2854325" y="3729038"/>
          <p14:tracePt t="29600" x="2894013" y="3670300"/>
          <p14:tracePt t="29617" x="2959100" y="3617913"/>
          <p14:tracePt t="29633" x="3017838" y="3579813"/>
          <p14:tracePt t="29650" x="3082925" y="3546475"/>
          <p14:tracePt t="29667" x="3154363" y="3527425"/>
          <p14:tracePt t="29683" x="3213100" y="3494088"/>
          <p14:tracePt t="29700" x="3265488" y="3475038"/>
          <p14:tracePt t="29717" x="3292475" y="3462338"/>
          <p14:tracePt t="29733" x="3317875" y="3462338"/>
          <p14:tracePt t="30948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Maximum and Minimum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164880"/>
            <a:ext cx="9134475" cy="5397381"/>
          </a:xfrm>
        </p:spPr>
        <p:txBody>
          <a:bodyPr/>
          <a:lstStyle/>
          <a:p>
            <a:r>
              <a:rPr lang="en-US" dirty="0" smtClean="0"/>
              <a:t>To find the smallest value, reverse the comparison.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smallest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(input &lt; smallest)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smallest = input;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There must be at least one input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48" x="3860800" y="1587500"/>
          <p14:tracePt t="3610" x="3852863" y="1587500"/>
          <p14:tracePt t="3618" x="3840163" y="1587500"/>
          <p14:tracePt t="3626" x="3833813" y="1587500"/>
          <p14:tracePt t="3634" x="3808413" y="1587500"/>
          <p14:tracePt t="3642" x="3722688" y="1606550"/>
          <p14:tracePt t="3658" x="3540125" y="1633538"/>
          <p14:tracePt t="3682" x="3363913" y="1658938"/>
          <p14:tracePt t="3698" x="3135313" y="1665288"/>
          <p14:tracePt t="3714" x="2938463" y="1684338"/>
          <p14:tracePt t="3730" x="2782888" y="1698625"/>
          <p14:tracePt t="3746" x="2632075" y="1704975"/>
          <p14:tracePt t="3762" x="2495550" y="1717675"/>
          <p14:tracePt t="3778" x="2378075" y="1730375"/>
          <p14:tracePt t="3794" x="2286000" y="1736725"/>
          <p14:tracePt t="3810" x="2201863" y="1757363"/>
          <p14:tracePt t="3826" x="2135188" y="1757363"/>
          <p14:tracePt t="3840" x="2090738" y="1776413"/>
          <p14:tracePt t="3858" x="2024063" y="1789113"/>
          <p14:tracePt t="3882" x="2005013" y="1803400"/>
          <p14:tracePt t="3896" x="1985963" y="1809750"/>
          <p14:tracePt t="4090" x="1979613" y="1816100"/>
          <p14:tracePt t="4103" x="1965325" y="1816100"/>
          <p14:tracePt t="4107" x="1952625" y="1822450"/>
          <p14:tracePt t="4107" x="1933575" y="1828800"/>
          <p14:tracePt t="4124" x="1920875" y="1835150"/>
          <p14:tracePt t="4140" x="1906588" y="1835150"/>
          <p14:tracePt t="4157" x="1900238" y="1841500"/>
          <p14:tracePt t="4322" x="1906588" y="1841500"/>
          <p14:tracePt t="4330" x="1920875" y="1841500"/>
          <p14:tracePt t="4338" x="1939925" y="1841500"/>
          <p14:tracePt t="4357" x="1979613" y="1841500"/>
          <p14:tracePt t="4358" x="2044700" y="1841500"/>
          <p14:tracePt t="4374" x="2128838" y="1841500"/>
          <p14:tracePt t="4391" x="2227263" y="1841500"/>
          <p14:tracePt t="4407" x="2319338" y="1841500"/>
          <p14:tracePt t="4424" x="2449513" y="1841500"/>
          <p14:tracePt t="4440" x="2598738" y="1841500"/>
          <p14:tracePt t="4457" x="2820988" y="1841500"/>
          <p14:tracePt t="4474" x="2965450" y="1841500"/>
          <p14:tracePt t="4491" x="3095625" y="1847850"/>
          <p14:tracePt t="4507" x="3200400" y="1847850"/>
          <p14:tracePt t="4524" x="3298825" y="1847850"/>
          <p14:tracePt t="4540" x="3389313" y="1847850"/>
          <p14:tracePt t="4558" x="3454400" y="1847850"/>
          <p14:tracePt t="4574" x="3506788" y="1841500"/>
          <p14:tracePt t="4591" x="3565525" y="1841500"/>
          <p14:tracePt t="4608" x="3611563" y="1841500"/>
          <p14:tracePt t="4625" x="3657600" y="1841500"/>
          <p14:tracePt t="4641" x="3697288" y="1841500"/>
          <p14:tracePt t="4658" x="3741738" y="1841500"/>
          <p14:tracePt t="4674" x="3794125" y="1841500"/>
          <p14:tracePt t="4691" x="3814763" y="1841500"/>
          <p14:tracePt t="4708" x="3840163" y="1841500"/>
          <p14:tracePt t="4725" x="3852863" y="1847850"/>
          <p14:tracePt t="4741" x="3879850" y="1847850"/>
          <p14:tracePt t="4758" x="3892550" y="1847850"/>
          <p14:tracePt t="4774" x="3905250" y="1847850"/>
          <p14:tracePt t="4791" x="3925888" y="1854200"/>
          <p14:tracePt t="4808" x="3944938" y="1854200"/>
          <p14:tracePt t="4824" x="3978275" y="1854200"/>
          <p14:tracePt t="4841" x="4022725" y="1854200"/>
          <p14:tracePt t="4858" x="4075113" y="1854200"/>
          <p14:tracePt t="4874" x="4140200" y="1854200"/>
          <p14:tracePt t="4891" x="4179888" y="1854200"/>
          <p14:tracePt t="4908" x="4225925" y="1854200"/>
          <p14:tracePt t="4924" x="4271963" y="1862138"/>
          <p14:tracePt t="4941" x="4330700" y="1862138"/>
          <p14:tracePt t="4958" x="4368800" y="1868488"/>
          <p14:tracePt t="4974" x="4402138" y="1874838"/>
          <p14:tracePt t="4991" x="4421188" y="1874838"/>
          <p14:tracePt t="5008" x="4448175" y="1874838"/>
          <p14:tracePt t="5024" x="4467225" y="1874838"/>
          <p14:tracePt t="5041" x="4487863" y="1881188"/>
          <p14:tracePt t="5058" x="4506913" y="1881188"/>
          <p14:tracePt t="5074" x="4519613" y="1887538"/>
          <p14:tracePt t="5091" x="4525963" y="1887538"/>
          <p14:tracePt t="5171" x="4519613" y="1887538"/>
          <p14:tracePt t="5179" x="4506913" y="1887538"/>
          <p14:tracePt t="5184" x="4479925" y="1887538"/>
          <p14:tracePt t="5191" x="4402138" y="1887538"/>
          <p14:tracePt t="5208" x="4278313" y="1887538"/>
          <p14:tracePt t="5225" x="4133850" y="1874838"/>
          <p14:tracePt t="5241" x="3963988" y="1874838"/>
          <p14:tracePt t="5258" x="3775075" y="1874838"/>
          <p14:tracePt t="5274" x="3448050" y="1874838"/>
          <p14:tracePt t="5291" x="3181350" y="1874838"/>
          <p14:tracePt t="5308" x="3011488" y="1874838"/>
          <p14:tracePt t="5324" x="2900363" y="1874838"/>
          <p14:tracePt t="5341" x="2808288" y="1874838"/>
          <p14:tracePt t="5358" x="2749550" y="1874838"/>
          <p14:tracePt t="5374" x="2709863" y="1874838"/>
          <p14:tracePt t="5391" x="2684463" y="1874838"/>
          <p14:tracePt t="5407" x="2671763" y="1874838"/>
          <p14:tracePt t="5443" x="2665413" y="1874838"/>
          <p14:tracePt t="5475" x="2659063" y="1874838"/>
          <p14:tracePt t="5683" x="2665413" y="1874838"/>
          <p14:tracePt t="5691" x="2671763" y="1874838"/>
          <p14:tracePt t="5699" x="2697163" y="1874838"/>
          <p14:tracePt t="5712" x="2736850" y="1874838"/>
          <p14:tracePt t="5724" x="2801938" y="1874838"/>
          <p14:tracePt t="5741" x="2841625" y="1868488"/>
          <p14:tracePt t="5757" x="2867025" y="1868488"/>
          <p14:tracePt t="5774" x="2894013" y="1868488"/>
          <p14:tracePt t="10073" x="2894013" y="1874838"/>
          <p14:tracePt t="10081" x="2894013" y="1881188"/>
          <p14:tracePt t="10093" x="2894013" y="1887538"/>
          <p14:tracePt t="10097" x="2894013" y="1893888"/>
          <p14:tracePt t="10105" x="2900363" y="1912938"/>
          <p14:tracePt t="10121" x="2913063" y="1933575"/>
          <p14:tracePt t="10138" x="2925763" y="1946275"/>
          <p14:tracePt t="10155" x="2925763" y="1952625"/>
          <p14:tracePt t="10171" x="2932113" y="1952625"/>
          <p14:tracePt t="10465" x="2938463" y="1952625"/>
          <p14:tracePt t="10477" x="2946400" y="1952625"/>
          <p14:tracePt t="10481" x="2959100" y="1952625"/>
          <p14:tracePt t="10489" x="2997200" y="1958975"/>
          <p14:tracePt t="10505" x="3070225" y="1979613"/>
          <p14:tracePt t="10521" x="3200400" y="2038350"/>
          <p14:tracePt t="10538" x="3317875" y="2070100"/>
          <p14:tracePt t="10554" x="3429000" y="2122488"/>
          <p14:tracePt t="10571" x="3533775" y="2181225"/>
          <p14:tracePt t="10588" x="3632200" y="2227263"/>
          <p14:tracePt t="10604" x="3729038" y="2286000"/>
          <p14:tracePt t="10621" x="3833813" y="2351088"/>
          <p14:tracePt t="10638" x="3919538" y="2422525"/>
          <p14:tracePt t="10654" x="3997325" y="2495550"/>
          <p14:tracePt t="10671" x="4081463" y="2586038"/>
          <p14:tracePt t="10688" x="4167188" y="2684463"/>
          <p14:tracePt t="10705" x="4244975" y="2795588"/>
          <p14:tracePt t="10721" x="4337050" y="3005138"/>
          <p14:tracePt t="10738" x="4421188" y="3154363"/>
          <p14:tracePt t="10754" x="4460875" y="3311525"/>
          <p14:tracePt t="10771" x="4494213" y="3429000"/>
          <p14:tracePt t="10788" x="4506913" y="3540125"/>
          <p14:tracePt t="10804" x="4506913" y="3644900"/>
          <p14:tracePt t="10821" x="4513263" y="3735388"/>
          <p14:tracePt t="10838" x="4506913" y="3814763"/>
          <p14:tracePt t="10855" x="4479925" y="3892550"/>
          <p14:tracePt t="10872" x="4441825" y="3957638"/>
          <p14:tracePt t="10888" x="4395788" y="4037013"/>
          <p14:tracePt t="10905" x="4324350" y="4121150"/>
          <p14:tracePt t="10921" x="4225925" y="4213225"/>
          <p14:tracePt t="10938" x="4160838" y="4271963"/>
          <p14:tracePt t="10954" x="4140200" y="4278313"/>
          <p14:tracePt t="11009" x="4133850" y="4278313"/>
          <p14:tracePt t="11019" x="4133850" y="4271963"/>
          <p14:tracePt t="11027" x="4133850" y="4265613"/>
          <p14:tracePt t="11038" x="4167188" y="4238625"/>
          <p14:tracePt t="11054" x="4213225" y="4192588"/>
          <p14:tracePt t="11071" x="4278313" y="4121150"/>
          <p14:tracePt t="11088" x="4343400" y="4056063"/>
          <p14:tracePt t="11104" x="4408488" y="3984625"/>
          <p14:tracePt t="11121" x="4506913" y="3860800"/>
          <p14:tracePt t="11138" x="4578350" y="3768725"/>
          <p14:tracePt t="11154" x="4643438" y="3663950"/>
          <p14:tracePt t="11171" x="4722813" y="3546475"/>
          <p14:tracePt t="11188" x="4775200" y="3441700"/>
          <p14:tracePt t="11204" x="4800600" y="3336925"/>
          <p14:tracePt t="11221" x="4806950" y="3225800"/>
          <p14:tracePt t="11238" x="4806950" y="3135313"/>
          <p14:tracePt t="11254" x="4806950" y="3055938"/>
          <p14:tracePt t="11271" x="4787900" y="2971800"/>
          <p14:tracePt t="11287" x="4760913" y="2887663"/>
          <p14:tracePt t="11304" x="4735513" y="2782888"/>
          <p14:tracePt t="11321" x="4676775" y="2659063"/>
          <p14:tracePt t="11337" x="4643438" y="2613025"/>
          <p14:tracePt t="11354" x="4618038" y="2554288"/>
          <p14:tracePt t="11371" x="4578350" y="2495550"/>
          <p14:tracePt t="11387" x="4538663" y="2436813"/>
          <p14:tracePt t="11404" x="4500563" y="2384425"/>
          <p14:tracePt t="11421" x="4467225" y="2344738"/>
          <p14:tracePt t="11438" x="4414838" y="2292350"/>
          <p14:tracePt t="11454" x="4368800" y="2266950"/>
          <p14:tracePt t="11471" x="4343400" y="2246313"/>
          <p14:tracePt t="11487" x="4324350" y="2239963"/>
          <p14:tracePt t="11504" x="4318000" y="2239963"/>
          <p14:tracePt t="11665" x="4324350" y="2246313"/>
          <p14:tracePt t="11673" x="4343400" y="2252663"/>
          <p14:tracePt t="11681" x="4356100" y="2273300"/>
          <p14:tracePt t="11687" x="4414838" y="2332038"/>
          <p14:tracePt t="11704" x="4494213" y="2416175"/>
          <p14:tracePt t="11721" x="4605338" y="2540000"/>
          <p14:tracePt t="11737" x="4656138" y="2644775"/>
          <p14:tracePt t="11754" x="4708525" y="2762250"/>
          <p14:tracePt t="11771" x="4729163" y="2873375"/>
          <p14:tracePt t="11787" x="4735513" y="2984500"/>
          <p14:tracePt t="11804" x="4735513" y="3089275"/>
          <p14:tracePt t="11821" x="4735513" y="3187700"/>
          <p14:tracePt t="11837" x="4735513" y="3284538"/>
          <p14:tracePt t="11854" x="4722813" y="3376613"/>
          <p14:tracePt t="11871" x="4702175" y="3441700"/>
          <p14:tracePt t="11887" x="4683125" y="3506788"/>
          <p14:tracePt t="11904" x="4656138" y="3559175"/>
          <p14:tracePt t="11921" x="4597400" y="3624263"/>
          <p14:tracePt t="11937" x="4552950" y="3676650"/>
          <p14:tracePt t="11954" x="4500563" y="3716338"/>
          <p14:tracePt t="11971" x="4467225" y="3735388"/>
          <p14:tracePt t="11987" x="4454525" y="3741738"/>
          <p14:tracePt t="13881" x="4454525" y="3729038"/>
          <p14:tracePt t="13897" x="4460875" y="3722688"/>
          <p14:tracePt t="13903" x="4467225" y="3709988"/>
          <p14:tracePt t="13904" x="4500563" y="3690938"/>
          <p14:tracePt t="13920" x="4519613" y="3676650"/>
          <p14:tracePt t="13937" x="4546600" y="3657600"/>
          <p14:tracePt t="13953" x="4565650" y="3651250"/>
          <p14:tracePt t="13970" x="4578350" y="3644900"/>
          <p14:tracePt t="13986" x="4578350" y="3638550"/>
          <p14:tracePt t="14003" x="4584700" y="3632200"/>
          <p14:tracePt t="14089" x="4578350" y="3632200"/>
          <p14:tracePt t="14097" x="4565650" y="3624263"/>
          <p14:tracePt t="14105" x="4559300" y="3624263"/>
          <p14:tracePt t="14113" x="4538663" y="3617913"/>
          <p14:tracePt t="14121" x="4500563" y="3598863"/>
          <p14:tracePt t="14136" x="4408488" y="3586163"/>
          <p14:tracePt t="14136" x="4356100" y="3573463"/>
          <p14:tracePt t="14153" x="4238625" y="3552825"/>
          <p14:tracePt t="14170" x="4108450" y="3546475"/>
          <p14:tracePt t="14186" x="3944938" y="3540125"/>
          <p14:tracePt t="14203" x="3787775" y="3521075"/>
          <p14:tracePt t="14220" x="3611563" y="3506788"/>
          <p14:tracePt t="14236" x="3448050" y="3487738"/>
          <p14:tracePt t="14253" x="3298825" y="3468688"/>
          <p14:tracePt t="14270" x="3181350" y="3454400"/>
          <p14:tracePt t="14286" x="3076575" y="3448050"/>
          <p14:tracePt t="14303" x="2952750" y="3435350"/>
          <p14:tracePt t="14320" x="2835275" y="3416300"/>
          <p14:tracePt t="14336" x="2730500" y="3403600"/>
          <p14:tracePt t="14353" x="2547938" y="3382963"/>
          <p14:tracePt t="14370" x="2422525" y="3363913"/>
          <p14:tracePt t="14386" x="2292350" y="3344863"/>
          <p14:tracePt t="14403" x="2181225" y="3324225"/>
          <p14:tracePt t="14420" x="2090738" y="3311525"/>
          <p14:tracePt t="14436" x="2024063" y="3298825"/>
          <p14:tracePt t="14453" x="1985963" y="3292475"/>
          <p14:tracePt t="14470" x="1958975" y="3271838"/>
          <p14:tracePt t="14486" x="1912938" y="3259138"/>
          <p14:tracePt t="14503" x="1900238" y="3240088"/>
          <p14:tracePt t="14520" x="1887538" y="3233738"/>
          <p14:tracePt t="14536" x="1887538" y="3225800"/>
          <p14:tracePt t="14553" x="1887538" y="3194050"/>
          <p14:tracePt t="14570" x="1912938" y="3154363"/>
          <p14:tracePt t="14586" x="1933575" y="3128963"/>
          <p14:tracePt t="14603" x="1965325" y="3122613"/>
          <p14:tracePt t="14620" x="1992313" y="3116263"/>
          <p14:tracePt t="14636" x="2024063" y="3108325"/>
          <p14:tracePt t="14653" x="2057400" y="3108325"/>
          <p14:tracePt t="14670" x="2090738" y="3108325"/>
          <p14:tracePt t="14686" x="2122488" y="3108325"/>
          <p14:tracePt t="14703" x="2149475" y="3108325"/>
          <p14:tracePt t="14719" x="2174875" y="3108325"/>
          <p14:tracePt t="14736" x="2193925" y="3108325"/>
          <p14:tracePt t="14753" x="2208213" y="3108325"/>
          <p14:tracePt t="14849" x="2201863" y="3108325"/>
          <p14:tracePt t="14865" x="2193925" y="3108325"/>
          <p14:tracePt t="14873" x="2181225" y="3108325"/>
          <p14:tracePt t="14881" x="2168525" y="3108325"/>
          <p14:tracePt t="14886" x="2141538" y="3108325"/>
          <p14:tracePt t="14903" x="2090738" y="3108325"/>
          <p14:tracePt t="14920" x="2051050" y="3108325"/>
          <p14:tracePt t="14936" x="2005013" y="3108325"/>
          <p14:tracePt t="14953" x="1958975" y="3108325"/>
          <p14:tracePt t="14969" x="1946275" y="3108325"/>
          <p14:tracePt t="14986" x="1939925" y="3108325"/>
          <p14:tracePt t="15003" x="1939925" y="3116263"/>
          <p14:tracePt t="15073" x="1946275" y="3116263"/>
          <p14:tracePt t="15082" x="1958975" y="3116263"/>
          <p14:tracePt t="15089" x="1979613" y="3116263"/>
          <p14:tracePt t="15103" x="2011363" y="3116263"/>
          <p14:tracePt t="15105" x="2076450" y="3116263"/>
          <p14:tracePt t="15119" x="2141538" y="3116263"/>
          <p14:tracePt t="15136" x="2187575" y="3116263"/>
          <p14:tracePt t="15153" x="2227263" y="3116263"/>
          <p14:tracePt t="15681" x="2220913" y="3116263"/>
          <p14:tracePt t="15689" x="2214563" y="3116263"/>
          <p14:tracePt t="15697" x="2208213" y="3116263"/>
          <p14:tracePt t="15705" x="2193925" y="3116263"/>
          <p14:tracePt t="15719" x="2155825" y="3122613"/>
          <p14:tracePt t="15736" x="2109788" y="3122613"/>
          <p14:tracePt t="15753" x="2038350" y="3122613"/>
          <p14:tracePt t="15769" x="1992313" y="3122613"/>
          <p14:tracePt t="15786" x="1952625" y="3122613"/>
          <p14:tracePt t="15802" x="1939925" y="3122613"/>
          <p14:tracePt t="15819" x="1933575" y="3122613"/>
          <p14:tracePt t="15836" x="1927225" y="3122613"/>
          <p14:tracePt t="16009" x="1933575" y="3122613"/>
          <p14:tracePt t="16025" x="1939925" y="3122613"/>
          <p14:tracePt t="16033" x="1946275" y="3122613"/>
          <p14:tracePt t="16049" x="1952625" y="3122613"/>
          <p14:tracePt t="16057" x="1958975" y="3122613"/>
          <p14:tracePt t="16105" x="1965325" y="3122613"/>
          <p14:tracePt t="16145" x="1973263" y="3122613"/>
          <p14:tracePt t="16153" x="1979613" y="3122613"/>
          <p14:tracePt t="16161" x="1992313" y="3122613"/>
          <p14:tracePt t="16169" x="2017713" y="3122613"/>
          <p14:tracePt t="16186" x="2044700" y="3122613"/>
          <p14:tracePt t="16202" x="2097088" y="3122613"/>
          <p14:tracePt t="16219" x="2149475" y="3122613"/>
          <p14:tracePt t="16236" x="2227263" y="3122613"/>
          <p14:tracePt t="16253" x="2298700" y="3122613"/>
          <p14:tracePt t="16269" x="2378075" y="3122613"/>
          <p14:tracePt t="16286" x="2474913" y="3122613"/>
          <p14:tracePt t="16302" x="2566988" y="3128963"/>
          <p14:tracePt t="16319" x="2638425" y="3128963"/>
          <p14:tracePt t="16336" x="2684463" y="3141663"/>
          <p14:tracePt t="16352" x="2730500" y="3141663"/>
          <p14:tracePt t="16369" x="2768600" y="3148013"/>
          <p14:tracePt t="16386" x="2782888" y="3148013"/>
          <p14:tracePt t="16402" x="2789238" y="3148013"/>
          <p14:tracePt t="16419" x="2801938" y="3148013"/>
          <p14:tracePt t="16457" x="2808288" y="3148013"/>
          <p14:tracePt t="16481" x="2814638" y="3148013"/>
          <p14:tracePt t="16505" x="2820988" y="3148013"/>
          <p14:tracePt t="16521" x="2827338" y="3148013"/>
          <p14:tracePt t="16537" x="2835275" y="3148013"/>
          <p14:tracePt t="16561" x="2841625" y="3148013"/>
          <p14:tracePt t="16577" x="2847975" y="3148013"/>
          <p14:tracePt t="16585" x="2854325" y="3148013"/>
          <p14:tracePt t="16593" x="2879725" y="3148013"/>
          <p14:tracePt t="16602" x="2946400" y="3148013"/>
          <p14:tracePt t="16619" x="3043238" y="3148013"/>
          <p14:tracePt t="16635" x="3128963" y="3148013"/>
          <p14:tracePt t="16652" x="3225800" y="3148013"/>
          <p14:tracePt t="16669" x="3284538" y="3148013"/>
          <p14:tracePt t="16685" x="3330575" y="3148013"/>
          <p14:tracePt t="16702" x="3363913" y="3148013"/>
          <p14:tracePt t="16719" x="3389313" y="3148013"/>
          <p14:tracePt t="16735" x="3409950" y="3148013"/>
          <p14:tracePt t="16752" x="3422650" y="3148013"/>
          <p14:tracePt t="16769" x="3435350" y="3148013"/>
          <p14:tracePt t="17857" x="3429000" y="3154363"/>
          <p14:tracePt t="17865" x="3429000" y="3160713"/>
          <p14:tracePt t="17873" x="3429000" y="3167063"/>
          <p14:tracePt t="17881" x="3429000" y="3181350"/>
          <p14:tracePt t="17888" x="3429000" y="3200400"/>
          <p14:tracePt t="17902" x="3429000" y="3233738"/>
          <p14:tracePt t="17918" x="3441700" y="3252788"/>
          <p14:tracePt t="17935" x="3454400" y="3284538"/>
          <p14:tracePt t="17952" x="3468688" y="3311525"/>
          <p14:tracePt t="17968" x="3475038" y="3324225"/>
          <p14:tracePt t="17985" x="3475038" y="3336925"/>
          <p14:tracePt t="18002" x="3475038" y="3344863"/>
          <p14:tracePt t="18018" x="3475038" y="3351213"/>
          <p14:tracePt t="18035" x="3475038" y="3357563"/>
          <p14:tracePt t="18193" x="3475038" y="3351213"/>
          <p14:tracePt t="18209" x="3475038" y="3344863"/>
          <p14:tracePt t="18219" x="3468688" y="3344863"/>
          <p14:tracePt t="18219" x="3462338" y="3336925"/>
          <p14:tracePt t="18235" x="3448050" y="3324225"/>
          <p14:tracePt t="18252" x="3429000" y="3317875"/>
          <p14:tracePt t="18268" x="3395663" y="3311525"/>
          <p14:tracePt t="18285" x="3351213" y="3305175"/>
          <p14:tracePt t="18301" x="3305175" y="3305175"/>
          <p14:tracePt t="18318" x="3219450" y="3305175"/>
          <p14:tracePt t="18335" x="3141663" y="3305175"/>
          <p14:tracePt t="18351" x="3055938" y="3305175"/>
          <p14:tracePt t="18368" x="2913063" y="3305175"/>
          <p14:tracePt t="18385" x="2827338" y="3305175"/>
          <p14:tracePt t="18401" x="2736850" y="3305175"/>
          <p14:tracePt t="18418" x="2659063" y="3305175"/>
          <p14:tracePt t="18435" x="2606675" y="3305175"/>
          <p14:tracePt t="18451" x="2566988" y="3305175"/>
          <p14:tracePt t="18468" x="2527300" y="3305175"/>
          <p14:tracePt t="18485" x="2495550" y="3305175"/>
          <p14:tracePt t="18501" x="2462213" y="3305175"/>
          <p14:tracePt t="18518" x="2430463" y="3311525"/>
          <p14:tracePt t="18535" x="2409825" y="3317875"/>
          <p14:tracePt t="18551" x="2378075" y="3330575"/>
          <p14:tracePt t="18568" x="2363788" y="3336925"/>
          <p14:tracePt t="18585" x="2332038" y="3370263"/>
          <p14:tracePt t="18601" x="2311400" y="3395663"/>
          <p14:tracePt t="18618" x="2273300" y="3435350"/>
          <p14:tracePt t="18635" x="2246313" y="3462338"/>
          <p14:tracePt t="18651" x="2233613" y="3500438"/>
          <p14:tracePt t="18668" x="2220913" y="3533775"/>
          <p14:tracePt t="18685" x="2208213" y="3573463"/>
          <p14:tracePt t="18701" x="2193925" y="3624263"/>
          <p14:tracePt t="18718" x="2187575" y="3676650"/>
          <p14:tracePt t="18735" x="2181225" y="3716338"/>
          <p14:tracePt t="18751" x="2174875" y="3749675"/>
          <p14:tracePt t="18768" x="2174875" y="3768725"/>
          <p14:tracePt t="18785" x="2174875" y="3787775"/>
          <p14:tracePt t="18881" x="2181225" y="3787775"/>
          <p14:tracePt t="18889" x="2187575" y="3781425"/>
          <p14:tracePt t="18903" x="2193925" y="3781425"/>
          <p14:tracePt t="18905" x="2214563" y="3781425"/>
          <p14:tracePt t="18918" x="2220913" y="3781425"/>
          <p14:tracePt t="18934" x="2227263" y="3781425"/>
          <p14:tracePt t="19938" x="2239963" y="3787775"/>
          <p14:tracePt t="19946" x="2279650" y="3821113"/>
          <p14:tracePt t="19955" x="2311400" y="3833813"/>
          <p14:tracePt t="19969" x="2370138" y="3867150"/>
          <p14:tracePt t="19985" x="2514600" y="3925888"/>
          <p14:tracePt t="20002" x="2638425" y="3970338"/>
          <p14:tracePt t="20019" x="2749550" y="3990975"/>
          <p14:tracePt t="20035" x="2860675" y="3990975"/>
          <p14:tracePt t="20052" x="2971800" y="3990975"/>
          <p14:tracePt t="20069" x="3076575" y="3990975"/>
          <p14:tracePt t="20085" x="3181350" y="3990975"/>
          <p14:tracePt t="20102" x="3252788" y="3990975"/>
          <p14:tracePt t="20118" x="3324225" y="3990975"/>
          <p14:tracePt t="20135" x="3376613" y="3990975"/>
          <p14:tracePt t="20152" x="3435350" y="3963988"/>
          <p14:tracePt t="20168" x="3487738" y="3944938"/>
          <p14:tracePt t="20185" x="3540125" y="3925888"/>
          <p14:tracePt t="20202" x="3592513" y="3886200"/>
          <p14:tracePt t="20218" x="3605213" y="3867150"/>
          <p14:tracePt t="20235" x="3617913" y="3860800"/>
          <p14:tracePt t="20252" x="3624263" y="3852863"/>
          <p14:tracePt t="22166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Comparing Adjacent Values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164880"/>
            <a:ext cx="9134475" cy="382841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Check whether a sequence of inputs contains adjacent duplicates such as 1 7 2 </a:t>
            </a:r>
            <a:r>
              <a:rPr lang="en-US" dirty="0" smtClean="0">
                <a:solidFill>
                  <a:srgbClr val="006CB8"/>
                </a:solidFill>
              </a:rPr>
              <a:t>9 9</a:t>
            </a:r>
            <a:r>
              <a:rPr lang="en-US" dirty="0" smtClean="0"/>
              <a:t> 4 9: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/>
            </a:r>
            <a:b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input = 0;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16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double previous = input;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input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(input == previous)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System.out.println("Duplicate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input");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When comparing adjacent values, store the previous value in a variable.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Picture 3" descr="five_aces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8387" y="4610138"/>
            <a:ext cx="2085975" cy="162877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081" x="4198938" y="2795588"/>
          <p14:tracePt t="22290" x="4192588" y="2795588"/>
          <p14:tracePt t="22298" x="4173538" y="2795588"/>
          <p14:tracePt t="22306" x="4160838" y="2795588"/>
          <p14:tracePt t="22314" x="4133850" y="2808288"/>
          <p14:tracePt t="22330" x="4089400" y="2814638"/>
          <p14:tracePt t="22346" x="4043363" y="2827338"/>
          <p14:tracePt t="22362" x="3990975" y="2841625"/>
          <p14:tracePt t="22386" x="3963988" y="2847975"/>
          <p14:tracePt t="22402" x="3932238" y="2847975"/>
          <p14:tracePt t="22418" x="3898900" y="2847975"/>
          <p14:tracePt t="22434" x="3852863" y="2841625"/>
          <p14:tracePt t="22450" x="3802063" y="2841625"/>
          <p14:tracePt t="22466" x="3722688" y="2841625"/>
          <p14:tracePt t="22482" x="3638550" y="2841625"/>
          <p14:tracePt t="22498" x="3559175" y="2841625"/>
          <p14:tracePt t="22528" x="3481388" y="2841625"/>
          <p14:tracePt t="22530" x="3403600" y="2841625"/>
          <p14:tracePt t="22545" x="3324225" y="2841625"/>
          <p14:tracePt t="22561" x="3219450" y="2841625"/>
          <p14:tracePt t="22578" x="3160713" y="2841625"/>
          <p14:tracePt t="22595" x="3122613" y="2841625"/>
          <p14:tracePt t="22611" x="3101975" y="2841625"/>
          <p14:tracePt t="22628" x="3089275" y="2841625"/>
          <p14:tracePt t="22818" x="3095625" y="2841625"/>
          <p14:tracePt t="22826" x="3108325" y="2841625"/>
          <p14:tracePt t="22834" x="3116263" y="2841625"/>
          <p14:tracePt t="22841" x="3122613" y="2841625"/>
          <p14:tracePt t="22844" x="3148013" y="2841625"/>
          <p14:tracePt t="22861" x="3175000" y="2841625"/>
          <p14:tracePt t="22879" x="3206750" y="2841625"/>
          <p14:tracePt t="22895" x="3246438" y="2841625"/>
          <p14:tracePt t="22911" x="3284538" y="2841625"/>
          <p14:tracePt t="22928" x="3330575" y="2841625"/>
          <p14:tracePt t="22944" x="3363913" y="2841625"/>
          <p14:tracePt t="22961" x="3409950" y="2841625"/>
          <p14:tracePt t="22978" x="3441700" y="2841625"/>
          <p14:tracePt t="22994" x="3475038" y="2841625"/>
          <p14:tracePt t="23011" x="3500438" y="2841625"/>
          <p14:tracePt t="23028" x="3533775" y="2841625"/>
          <p14:tracePt t="23044" x="3573463" y="2841625"/>
          <p14:tracePt t="23061" x="3605213" y="2841625"/>
          <p14:tracePt t="23078" x="3644900" y="2841625"/>
          <p14:tracePt t="23094" x="3676650" y="2841625"/>
          <p14:tracePt t="23111" x="3703638" y="2841625"/>
          <p14:tracePt t="23128" x="3716338" y="2841625"/>
          <p14:tracePt t="23144" x="3729038" y="2841625"/>
          <p14:tracePt t="23161" x="3749675" y="2835275"/>
          <p14:tracePt t="23178" x="3762375" y="2835275"/>
          <p14:tracePt t="23194" x="3768725" y="2827338"/>
          <p14:tracePt t="23211" x="3775075" y="2827338"/>
          <p14:tracePt t="23228" x="3781425" y="2827338"/>
          <p14:tracePt t="23244" x="3781425" y="2814638"/>
          <p14:tracePt t="23261" x="3781425" y="2808288"/>
          <p14:tracePt t="23278" x="3775075" y="2795588"/>
          <p14:tracePt t="23294" x="3768725" y="2782888"/>
          <p14:tracePt t="23311" x="3762375" y="2768600"/>
          <p14:tracePt t="23328" x="3741738" y="2755900"/>
          <p14:tracePt t="23344" x="3735388" y="2743200"/>
          <p14:tracePt t="23361" x="3703638" y="2730500"/>
          <p14:tracePt t="23361" x="3697288" y="2730500"/>
          <p14:tracePt t="23378" x="3676650" y="2717800"/>
          <p14:tracePt t="23394" x="3632200" y="2709863"/>
          <p14:tracePt t="23411" x="3592513" y="2709863"/>
          <p14:tracePt t="23428" x="3521075" y="2697163"/>
          <p14:tracePt t="23444" x="3435350" y="2697163"/>
          <p14:tracePt t="23461" x="3351213" y="2690813"/>
          <p14:tracePt t="23478" x="3271838" y="2684463"/>
          <p14:tracePt t="23494" x="3187700" y="2684463"/>
          <p14:tracePt t="23511" x="3122613" y="2684463"/>
          <p14:tracePt t="23528" x="3049588" y="2684463"/>
          <p14:tracePt t="23544" x="2978150" y="2684463"/>
          <p14:tracePt t="23561" x="2913063" y="2684463"/>
          <p14:tracePt t="23578" x="2801938" y="2684463"/>
          <p14:tracePt t="23594" x="2709863" y="2678113"/>
          <p14:tracePt t="23611" x="2625725" y="2678113"/>
          <p14:tracePt t="23627" x="2520950" y="2678113"/>
          <p14:tracePt t="23644" x="2430463" y="2678113"/>
          <p14:tracePt t="23661" x="2351088" y="2678113"/>
          <p14:tracePt t="23677" x="2273300" y="2671763"/>
          <p14:tracePt t="23694" x="2201863" y="2671763"/>
          <p14:tracePt t="23711" x="2128838" y="2671763"/>
          <p14:tracePt t="23727" x="2051050" y="2671763"/>
          <p14:tracePt t="23744" x="1979613" y="2671763"/>
          <p14:tracePt t="23761" x="1887538" y="2665413"/>
          <p14:tracePt t="23777" x="1763713" y="2665413"/>
          <p14:tracePt t="23794" x="1684338" y="2659063"/>
          <p14:tracePt t="23811" x="1639888" y="2651125"/>
          <p14:tracePt t="23827" x="1600200" y="2651125"/>
          <p14:tracePt t="23844" x="1554163" y="2651125"/>
          <p14:tracePt t="23861" x="1501775" y="2651125"/>
          <p14:tracePt t="23877" x="1443038" y="2651125"/>
          <p14:tracePt t="23894" x="1384300" y="2651125"/>
          <p14:tracePt t="23911" x="1312863" y="2651125"/>
          <p14:tracePt t="23927" x="1241425" y="2651125"/>
          <p14:tracePt t="23944" x="1162050" y="2651125"/>
          <p14:tracePt t="23961" x="1090613" y="2651125"/>
          <p14:tracePt t="23977" x="992188" y="2651125"/>
          <p14:tracePt t="23994" x="954088" y="2651125"/>
          <p14:tracePt t="24011" x="920750" y="2644775"/>
          <p14:tracePt t="24027" x="895350" y="2644775"/>
          <p14:tracePt t="24044" x="889000" y="2651125"/>
          <p14:tracePt t="24061" x="874713" y="2651125"/>
          <p14:tracePt t="24106" x="874713" y="2644775"/>
          <p14:tracePt t="24122" x="874713" y="2651125"/>
          <p14:tracePt t="24138" x="868363" y="2651125"/>
          <p14:tracePt t="24146" x="868363" y="2659063"/>
          <p14:tracePt t="24162" x="862013" y="2659063"/>
          <p14:tracePt t="24162" x="862013" y="2665413"/>
          <p14:tracePt t="24202" x="862013" y="2671763"/>
          <p14:tracePt t="24218" x="862013" y="2678113"/>
          <p14:tracePt t="24234" x="862013" y="2684463"/>
          <p14:tracePt t="24250" x="868363" y="2690813"/>
          <p14:tracePt t="24274" x="868363" y="2703513"/>
          <p14:tracePt t="24298" x="868363" y="2709863"/>
          <p14:tracePt t="24306" x="874713" y="2709863"/>
          <p14:tracePt t="24330" x="881063" y="2709863"/>
          <p14:tracePt t="24346" x="889000" y="2717800"/>
          <p14:tracePt t="24362" x="895350" y="2724150"/>
          <p14:tracePt t="24386" x="908050" y="2730500"/>
          <p14:tracePt t="24394" x="908050" y="2736850"/>
          <p14:tracePt t="24402" x="914400" y="2743200"/>
          <p14:tracePt t="24410" x="920750" y="2743200"/>
          <p14:tracePt t="24418" x="933450" y="2749550"/>
          <p14:tracePt t="24427" x="947738" y="2755900"/>
          <p14:tracePt t="24444" x="954088" y="2762250"/>
          <p14:tracePt t="24461" x="966788" y="2762250"/>
          <p14:tracePt t="24477" x="992188" y="2762250"/>
          <p14:tracePt t="24494" x="1031875" y="2762250"/>
          <p14:tracePt t="24510" x="1096963" y="2762250"/>
          <p14:tracePt t="24527" x="1155700" y="2768600"/>
          <p14:tracePt t="24544" x="1241425" y="2776538"/>
          <p14:tracePt t="24560" x="1312863" y="2782888"/>
          <p14:tracePt t="24577" x="1417638" y="2789238"/>
          <p14:tracePt t="24594" x="1489075" y="2789238"/>
          <p14:tracePt t="24610" x="1581150" y="2795588"/>
          <p14:tracePt t="24627" x="1665288" y="2801938"/>
          <p14:tracePt t="24644" x="1757363" y="2801938"/>
          <p14:tracePt t="24660" x="1828800" y="2801938"/>
          <p14:tracePt t="24677" x="1893888" y="2801938"/>
          <p14:tracePt t="24694" x="1952625" y="2801938"/>
          <p14:tracePt t="24710" x="1992313" y="2801938"/>
          <p14:tracePt t="24727" x="2051050" y="2801938"/>
          <p14:tracePt t="24744" x="2122488" y="2801938"/>
          <p14:tracePt t="24760" x="2181225" y="2801938"/>
          <p14:tracePt t="24777" x="2286000" y="2801938"/>
          <p14:tracePt t="24794" x="2370138" y="2801938"/>
          <p14:tracePt t="24810" x="2436813" y="2801938"/>
          <p14:tracePt t="24827" x="2501900" y="2801938"/>
          <p14:tracePt t="24844" x="2579688" y="2801938"/>
          <p14:tracePt t="24860" x="2651125" y="2801938"/>
          <p14:tracePt t="24877" x="2717800" y="2801938"/>
          <p14:tracePt t="24894" x="2776538" y="2801938"/>
          <p14:tracePt t="24910" x="2841625" y="2801938"/>
          <p14:tracePt t="24927" x="2894013" y="2808288"/>
          <p14:tracePt t="24944" x="2946400" y="2808288"/>
          <p14:tracePt t="24960" x="3030538" y="2808288"/>
          <p14:tracePt t="24977" x="3128963" y="2820988"/>
          <p14:tracePt t="24994" x="3194050" y="2827338"/>
          <p14:tracePt t="25010" x="3233738" y="2827338"/>
          <p14:tracePt t="25027" x="3271838" y="2835275"/>
          <p14:tracePt t="25044" x="3298825" y="2835275"/>
          <p14:tracePt t="25060" x="3330575" y="2841625"/>
          <p14:tracePt t="25077" x="3351213" y="2841625"/>
          <p14:tracePt t="25094" x="3357563" y="2841625"/>
          <p14:tracePt t="25110" x="3363913" y="2841625"/>
          <p14:tracePt t="26530" x="3382963" y="2847975"/>
          <p14:tracePt t="26537" x="3409950" y="2847975"/>
          <p14:tracePt t="26544" x="3494088" y="2847975"/>
          <p14:tracePt t="26560" x="3598863" y="2847975"/>
          <p14:tracePt t="26576" x="3716338" y="2847975"/>
          <p14:tracePt t="26593" x="3873500" y="2847975"/>
          <p14:tracePt t="26610" x="3963988" y="2847975"/>
          <p14:tracePt t="26627" x="4056063" y="2847975"/>
          <p14:tracePt t="26643" x="4140200" y="2841625"/>
          <p14:tracePt t="26660" x="4213225" y="2841625"/>
          <p14:tracePt t="26676" x="4265613" y="2820988"/>
          <p14:tracePt t="26693" x="4303713" y="2795588"/>
          <p14:tracePt t="26710" x="4337050" y="2762250"/>
          <p14:tracePt t="26726" x="4376738" y="2709863"/>
          <p14:tracePt t="26743" x="4402138" y="2659063"/>
          <p14:tracePt t="26760" x="4402138" y="2592388"/>
          <p14:tracePt t="26776" x="4402138" y="2527300"/>
          <p14:tracePt t="26793" x="4389438" y="2416175"/>
          <p14:tracePt t="26810" x="4362450" y="2357438"/>
          <p14:tracePt t="26826" x="4330700" y="2305050"/>
          <p14:tracePt t="26843" x="4278313" y="2246313"/>
          <p14:tracePt t="26859" x="4225925" y="2201863"/>
          <p14:tracePt t="26876" x="4179888" y="2141538"/>
          <p14:tracePt t="26893" x="4121150" y="2103438"/>
          <p14:tracePt t="26910" x="4068763" y="2076450"/>
          <p14:tracePt t="26926" x="4003675" y="2063750"/>
          <p14:tracePt t="26943" x="3919538" y="2044700"/>
          <p14:tracePt t="26959" x="3833813" y="2044700"/>
          <p14:tracePt t="26976" x="3735388" y="2038350"/>
          <p14:tracePt t="26993" x="3565525" y="2038350"/>
          <p14:tracePt t="27010" x="3475038" y="2038350"/>
          <p14:tracePt t="27026" x="3382963" y="2038350"/>
          <p14:tracePt t="27043" x="3298825" y="2038350"/>
          <p14:tracePt t="27059" x="3233738" y="2038350"/>
          <p14:tracePt t="27076" x="3181350" y="2038350"/>
          <p14:tracePt t="27093" x="3128963" y="2038350"/>
          <p14:tracePt t="27109" x="3055938" y="2038350"/>
          <p14:tracePt t="27126" x="2997200" y="2051050"/>
          <p14:tracePt t="27143" x="2938463" y="2070100"/>
          <p14:tracePt t="27159" x="2879725" y="2076450"/>
          <p14:tracePt t="27176" x="2854325" y="2097088"/>
          <p14:tracePt t="27193" x="2841625" y="2109788"/>
          <p14:tracePt t="27209" x="2835275" y="2109788"/>
          <p14:tracePt t="29289" x="2847975" y="2109788"/>
          <p14:tracePt t="29297" x="2854325" y="2109788"/>
          <p14:tracePt t="29309" x="2860675" y="2109788"/>
          <p14:tracePt t="29309" x="2879725" y="2116138"/>
          <p14:tracePt t="29325" x="2913063" y="2116138"/>
          <p14:tracePt t="29342" x="2932113" y="2116138"/>
          <p14:tracePt t="29359" x="2959100" y="2116138"/>
          <p14:tracePt t="29375" x="2984500" y="2116138"/>
          <p14:tracePt t="29392" x="3011488" y="2116138"/>
          <p14:tracePt t="29409" x="3036888" y="2122488"/>
          <p14:tracePt t="29425" x="3063875" y="2122488"/>
          <p14:tracePt t="29442" x="3070225" y="2122488"/>
          <p14:tracePt t="29537" x="3063875" y="2122488"/>
          <p14:tracePt t="29546" x="3049588" y="2122488"/>
          <p14:tracePt t="29546" x="3043238" y="2128838"/>
          <p14:tracePt t="29558" x="3011488" y="2135188"/>
          <p14:tracePt t="29575" x="2971800" y="2155825"/>
          <p14:tracePt t="29592" x="2913063" y="2162175"/>
          <p14:tracePt t="29608" x="2867025" y="2168525"/>
          <p14:tracePt t="29625" x="2835275" y="2174875"/>
          <p14:tracePt t="29697" x="2841625" y="2174875"/>
          <p14:tracePt t="29705" x="2847975" y="2174875"/>
          <p14:tracePt t="29713" x="2867025" y="2174875"/>
          <p14:tracePt t="29725" x="2906713" y="2174875"/>
          <p14:tracePt t="29742" x="2971800" y="2174875"/>
          <p14:tracePt t="29758" x="3030538" y="2174875"/>
          <p14:tracePt t="29775" x="3089275" y="2174875"/>
          <p14:tracePt t="29792" x="3108325" y="2181225"/>
          <p14:tracePt t="29857" x="3101975" y="2181225"/>
          <p14:tracePt t="29873" x="3095625" y="2181225"/>
          <p14:tracePt t="29881" x="3076575" y="2181225"/>
          <p14:tracePt t="29889" x="3070225" y="2181225"/>
          <p14:tracePt t="29897" x="3043238" y="2187575"/>
          <p14:tracePt t="29908" x="3017838" y="2187575"/>
          <p14:tracePt t="30009" x="3030538" y="2187575"/>
          <p14:tracePt t="30017" x="3036888" y="2187575"/>
          <p14:tracePt t="30025" x="3063875" y="2187575"/>
          <p14:tracePt t="30033" x="3116263" y="2181225"/>
          <p14:tracePt t="30042" x="3154363" y="2181225"/>
          <p14:tracePt t="30058" x="3181350" y="2181225"/>
          <p14:tracePt t="30075" x="3194050" y="2181225"/>
          <p14:tracePt t="30857" x="3206750" y="2181225"/>
          <p14:tracePt t="30865" x="3219450" y="2193925"/>
          <p14:tracePt t="30875" x="3233738" y="2208213"/>
          <p14:tracePt t="30881" x="3246438" y="2220913"/>
          <p14:tracePt t="30893" x="3265488" y="2239963"/>
          <p14:tracePt t="30908" x="3278188" y="2266950"/>
          <p14:tracePt t="30925" x="3284538" y="2286000"/>
          <p14:tracePt t="30941" x="3284538" y="2305050"/>
          <p14:tracePt t="30958" x="3278188" y="2325688"/>
          <p14:tracePt t="30975" x="3265488" y="2351088"/>
          <p14:tracePt t="30991" x="3246438" y="2370138"/>
          <p14:tracePt t="31008" x="3233738" y="2384425"/>
          <p14:tracePt t="31025" x="3194050" y="2422525"/>
          <p14:tracePt t="31041" x="3175000" y="2436813"/>
          <p14:tracePt t="31058" x="3141663" y="2436813"/>
          <p14:tracePt t="31075" x="3076575" y="2436813"/>
          <p14:tracePt t="31091" x="2990850" y="2436813"/>
          <p14:tracePt t="31108" x="2894013" y="2436813"/>
          <p14:tracePt t="31125" x="2814638" y="2436813"/>
          <p14:tracePt t="31141" x="2717800" y="2436813"/>
          <p14:tracePt t="31158" x="2638425" y="2436813"/>
          <p14:tracePt t="31175" x="2560638" y="2436813"/>
          <p14:tracePt t="31191" x="2474913" y="2436813"/>
          <p14:tracePt t="31208" x="2363788" y="2436813"/>
          <p14:tracePt t="31224" x="2260600" y="2436813"/>
          <p14:tracePt t="31241" x="2097088" y="2443163"/>
          <p14:tracePt t="31258" x="1998663" y="2443163"/>
          <p14:tracePt t="31274" x="1912938" y="2443163"/>
          <p14:tracePt t="31291" x="1835150" y="2443163"/>
          <p14:tracePt t="31308" x="1763713" y="2449513"/>
          <p14:tracePt t="31324" x="1677988" y="2449513"/>
          <p14:tracePt t="31341" x="1612900" y="2449513"/>
          <p14:tracePt t="31358" x="1547813" y="2449513"/>
          <p14:tracePt t="31374" x="1482725" y="2449513"/>
          <p14:tracePt t="31391" x="1430338" y="2449513"/>
          <p14:tracePt t="31408" x="1397000" y="2449513"/>
          <p14:tracePt t="31424" x="1371600" y="2449513"/>
          <p14:tracePt t="31441" x="1358900" y="2449513"/>
          <p14:tracePt t="31929" x="1365250" y="2449513"/>
          <p14:tracePt t="31937" x="1365250" y="2455863"/>
          <p14:tracePt t="31945" x="1371600" y="2455863"/>
          <p14:tracePt t="31961" x="1377950" y="2455863"/>
          <p14:tracePt t="31977" x="1384300" y="2455863"/>
          <p14:tracePt t="31982" x="1390650" y="2455863"/>
          <p14:tracePt t="31991" x="1397000" y="2455863"/>
          <p14:tracePt t="32007" x="1411288" y="2455863"/>
          <p14:tracePt t="32024" x="1417638" y="2462213"/>
          <p14:tracePt t="32041" x="1436688" y="2462213"/>
          <p14:tracePt t="32058" x="1443038" y="2462213"/>
          <p14:tracePt t="32185" x="1430338" y="2462213"/>
          <p14:tracePt t="32193" x="1411288" y="2462213"/>
          <p14:tracePt t="32201" x="1390650" y="2462213"/>
          <p14:tracePt t="32209" x="1365250" y="2462213"/>
          <p14:tracePt t="32216" x="1338263" y="2462213"/>
          <p14:tracePt t="32224" x="1279525" y="2462213"/>
          <p14:tracePt t="32241" x="1176338" y="2462213"/>
          <p14:tracePt t="32257" x="1090613" y="2462213"/>
          <p14:tracePt t="32274" x="1012825" y="2468563"/>
          <p14:tracePt t="32291" x="939800" y="2468563"/>
          <p14:tracePt t="32307" x="868363" y="2474913"/>
          <p14:tracePt t="32324" x="809625" y="2495550"/>
          <p14:tracePt t="32341" x="738188" y="2514600"/>
          <p14:tracePt t="32357" x="673100" y="2560638"/>
          <p14:tracePt t="32374" x="601663" y="2625725"/>
          <p14:tracePt t="32391" x="549275" y="2684463"/>
          <p14:tracePt t="32407" x="490538" y="2743200"/>
          <p14:tracePt t="32424" x="431800" y="2801938"/>
          <p14:tracePt t="32441" x="339725" y="2913063"/>
          <p14:tracePt t="32458" x="274638" y="2990850"/>
          <p14:tracePt t="32474" x="215900" y="3070225"/>
          <p14:tracePt t="32491" x="163513" y="3167063"/>
          <p14:tracePt t="32507" x="111125" y="3265488"/>
          <p14:tracePt t="32524" x="58738" y="3363913"/>
          <p14:tracePt t="32541" x="25400" y="3462338"/>
          <p14:tracePt t="32557" x="6350" y="3565525"/>
          <p14:tracePt t="32574" x="6350" y="3676650"/>
          <p14:tracePt t="32591" x="6350" y="3775075"/>
          <p14:tracePt t="32607" x="6350" y="3852863"/>
          <p14:tracePt t="32624" x="6350" y="3932238"/>
          <p14:tracePt t="32641" x="58738" y="4030663"/>
          <p14:tracePt t="32657" x="123825" y="4089400"/>
          <p14:tracePt t="32674" x="203200" y="4140200"/>
          <p14:tracePt t="32691" x="312738" y="4186238"/>
          <p14:tracePt t="32707" x="417513" y="4225925"/>
          <p14:tracePt t="32724" x="522288" y="4244975"/>
          <p14:tracePt t="32741" x="627063" y="4251325"/>
          <p14:tracePt t="32757" x="711200" y="4251325"/>
          <p14:tracePt t="32774" x="784225" y="4244975"/>
          <p14:tracePt t="32790" x="809625" y="4244975"/>
          <p14:tracePt t="32807" x="815975" y="4238625"/>
          <p14:tracePt t="32857" x="815975" y="4232275"/>
          <p14:tracePt t="32865" x="809625" y="4232275"/>
          <p14:tracePt t="32874" x="803275" y="4225925"/>
          <p14:tracePt t="32874" x="796925" y="4213225"/>
          <p14:tracePt t="32891" x="769938" y="4179888"/>
          <p14:tracePt t="32907" x="744538" y="4154488"/>
          <p14:tracePt t="32924" x="698500" y="4121150"/>
          <p14:tracePt t="32941" x="660400" y="4089400"/>
          <p14:tracePt t="32957" x="620713" y="4056063"/>
          <p14:tracePt t="32974" x="581025" y="4016375"/>
          <p14:tracePt t="32990" x="541338" y="3957638"/>
          <p14:tracePt t="33007" x="503238" y="3879850"/>
          <p14:tracePt t="33024" x="482600" y="3781425"/>
          <p14:tracePt t="33040" x="438150" y="3651250"/>
          <p14:tracePt t="33057" x="423863" y="3500438"/>
          <p14:tracePt t="33074" x="411163" y="3389313"/>
          <p14:tracePt t="33090" x="411163" y="3292475"/>
          <p14:tracePt t="33107" x="411163" y="3187700"/>
          <p14:tracePt t="33124" x="411163" y="3095625"/>
          <p14:tracePt t="33140" x="411163" y="3005138"/>
          <p14:tracePt t="33157" x="438150" y="2913063"/>
          <p14:tracePt t="33174" x="450850" y="2827338"/>
          <p14:tracePt t="33190" x="496888" y="2768600"/>
          <p14:tracePt t="33207" x="528638" y="2709863"/>
          <p14:tracePt t="33224" x="581025" y="2651125"/>
          <p14:tracePt t="33240" x="627063" y="2613025"/>
          <p14:tracePt t="33257" x="725488" y="2573338"/>
          <p14:tracePt t="33274" x="809625" y="2566988"/>
          <p14:tracePt t="33290" x="874713" y="2566988"/>
          <p14:tracePt t="33307" x="914400" y="2566988"/>
          <p14:tracePt t="33324" x="920750" y="2566988"/>
          <p14:tracePt t="33497" x="908050" y="2566988"/>
          <p14:tracePt t="33505" x="901700" y="2566988"/>
          <p14:tracePt t="33518" x="889000" y="2566988"/>
          <p14:tracePt t="33521" x="874713" y="2566988"/>
          <p14:tracePt t="33529" x="836613" y="2579688"/>
          <p14:tracePt t="33541" x="803275" y="2598738"/>
          <p14:tracePt t="33557" x="757238" y="2619375"/>
          <p14:tracePt t="33574" x="719138" y="2651125"/>
          <p14:tracePt t="33591" x="673100" y="2690813"/>
          <p14:tracePt t="33607" x="620713" y="2755900"/>
          <p14:tracePt t="33624" x="561975" y="2814638"/>
          <p14:tracePt t="33640" x="515938" y="2873375"/>
          <p14:tracePt t="33657" x="450850" y="2965450"/>
          <p14:tracePt t="33674" x="431800" y="3011488"/>
          <p14:tracePt t="33690" x="417513" y="3095625"/>
          <p14:tracePt t="33707" x="411163" y="3175000"/>
          <p14:tracePt t="33723" x="404813" y="3252788"/>
          <p14:tracePt t="33740" x="404813" y="3330575"/>
          <p14:tracePt t="33757" x="404813" y="3403600"/>
          <p14:tracePt t="33773" x="404813" y="3468688"/>
          <p14:tracePt t="33790" x="398463" y="3527425"/>
          <p14:tracePt t="33807" x="411163" y="3586163"/>
          <p14:tracePt t="33823" x="438150" y="3638550"/>
          <p14:tracePt t="33840" x="463550" y="3697288"/>
          <p14:tracePt t="33857" x="555625" y="3787775"/>
          <p14:tracePt t="33873" x="620713" y="3833813"/>
          <p14:tracePt t="33890" x="685800" y="3892550"/>
          <p14:tracePt t="33907" x="731838" y="3925888"/>
          <p14:tracePt t="33923" x="769938" y="3938588"/>
          <p14:tracePt t="33940" x="784225" y="3944938"/>
          <p14:tracePt t="33957" x="790575" y="3944938"/>
          <p14:tracePt t="35969" x="796925" y="3932238"/>
          <p14:tracePt t="35977" x="796925" y="3925888"/>
          <p14:tracePt t="35985" x="796925" y="3919538"/>
          <p14:tracePt t="36006" x="796925" y="3892550"/>
          <p14:tracePt t="36008" x="790575" y="3860800"/>
          <p14:tracePt t="36023" x="784225" y="3827463"/>
          <p14:tracePt t="36039" x="777875" y="3794125"/>
          <p14:tracePt t="36056" x="769938" y="3756025"/>
          <p14:tracePt t="36073" x="763588" y="3683000"/>
          <p14:tracePt t="36089" x="750888" y="3624263"/>
          <p14:tracePt t="36106" x="750888" y="3552825"/>
          <p14:tracePt t="36123" x="750888" y="3494088"/>
          <p14:tracePt t="36139" x="750888" y="3448050"/>
          <p14:tracePt t="36156" x="750888" y="3403600"/>
          <p14:tracePt t="36172" x="750888" y="3363913"/>
          <p14:tracePt t="36189" x="750888" y="3305175"/>
          <p14:tracePt t="36206" x="763588" y="3259138"/>
          <p14:tracePt t="36222" x="784225" y="3200400"/>
          <p14:tracePt t="36239" x="796925" y="3148013"/>
          <p14:tracePt t="36256" x="815975" y="3116263"/>
          <p14:tracePt t="36273" x="836613" y="3070225"/>
          <p14:tracePt t="36289" x="855663" y="3043238"/>
          <p14:tracePt t="36306" x="874713" y="3024188"/>
          <p14:tracePt t="36322" x="889000" y="2990850"/>
          <p14:tracePt t="36339" x="901700" y="2984500"/>
          <p14:tracePt t="36356" x="914400" y="2971800"/>
          <p14:tracePt t="36372" x="927100" y="2965450"/>
          <p14:tracePt t="36389" x="939800" y="2952750"/>
          <p14:tracePt t="36406" x="973138" y="2932113"/>
          <p14:tracePt t="36422" x="1019175" y="2894013"/>
          <p14:tracePt t="36439" x="1058863" y="2860675"/>
          <p14:tracePt t="36456" x="1117600" y="2841625"/>
          <p14:tracePt t="36473" x="1149350" y="2841625"/>
          <p14:tracePt t="36489" x="1162050" y="2835275"/>
          <p14:tracePt t="36506" x="1168400" y="2835275"/>
          <p14:tracePt t="36593" x="1176338" y="2835275"/>
          <p14:tracePt t="36609" x="1182688" y="2835275"/>
          <p14:tracePt t="36617" x="1189038" y="2835275"/>
          <p14:tracePt t="36625" x="1201738" y="2835275"/>
          <p14:tracePt t="36633" x="1214438" y="2835275"/>
          <p14:tracePt t="36639" x="1235075" y="2835275"/>
          <p14:tracePt t="36656" x="1260475" y="2835275"/>
          <p14:tracePt t="36672" x="1300163" y="2835275"/>
          <p14:tracePt t="36689" x="1325563" y="2835275"/>
          <p14:tracePt t="36706" x="1358900" y="2835275"/>
          <p14:tracePt t="36722" x="1390650" y="2835275"/>
          <p14:tracePt t="36739" x="1423988" y="2835275"/>
          <p14:tracePt t="36756" x="1449388" y="2835275"/>
          <p14:tracePt t="36772" x="1476375" y="2835275"/>
          <p14:tracePt t="36789" x="1508125" y="2835275"/>
          <p14:tracePt t="36806" x="1547813" y="2835275"/>
          <p14:tracePt t="36822" x="1593850" y="2835275"/>
          <p14:tracePt t="36839" x="1625600" y="2835275"/>
          <p14:tracePt t="36856" x="1646238" y="2835275"/>
          <p14:tracePt t="36872" x="1665288" y="2835275"/>
          <p14:tracePt t="36889" x="1671638" y="2835275"/>
          <p14:tracePt t="36906" x="1684338" y="2835275"/>
          <p14:tracePt t="36922" x="1692275" y="2835275"/>
          <p14:tracePt t="36939" x="1704975" y="2835275"/>
          <p14:tracePt t="36956" x="1711325" y="2835275"/>
          <p14:tracePt t="37193" x="1717675" y="2835275"/>
          <p14:tracePt t="37209" x="1724025" y="2835275"/>
          <p14:tracePt t="37217" x="1730375" y="2835275"/>
          <p14:tracePt t="37225" x="1751013" y="2835275"/>
          <p14:tracePt t="37239" x="1782763" y="2835275"/>
          <p14:tracePt t="37255" x="1828800" y="2835275"/>
          <p14:tracePt t="37272" x="1881188" y="2835275"/>
          <p14:tracePt t="37289" x="1973263" y="2847975"/>
          <p14:tracePt t="37305" x="2044700" y="2847975"/>
          <p14:tracePt t="37322" x="2128838" y="2847975"/>
          <p14:tracePt t="37339" x="2201863" y="2854325"/>
          <p14:tracePt t="37355" x="2273300" y="2854325"/>
          <p14:tracePt t="37372" x="2338388" y="2854325"/>
          <p14:tracePt t="37389" x="2370138" y="2854325"/>
          <p14:tracePt t="37405" x="2416175" y="2854325"/>
          <p14:tracePt t="37422" x="2455863" y="2854325"/>
          <p14:tracePt t="37439" x="2520950" y="2854325"/>
          <p14:tracePt t="37456" x="2586038" y="2854325"/>
          <p14:tracePt t="37472" x="2638425" y="2854325"/>
          <p14:tracePt t="37489" x="2724150" y="2847975"/>
          <p14:tracePt t="37505" x="2755900" y="2847975"/>
          <p14:tracePt t="37522" x="2776538" y="2847975"/>
          <p14:tracePt t="37539" x="2782888" y="2841625"/>
          <p14:tracePt t="37555" x="2801938" y="2835275"/>
          <p14:tracePt t="37572" x="2814638" y="2827338"/>
          <p14:tracePt t="37589" x="2827338" y="2808288"/>
          <p14:tracePt t="37605" x="2835275" y="2789238"/>
          <p14:tracePt t="37622" x="2841625" y="2755900"/>
          <p14:tracePt t="37639" x="2841625" y="2724150"/>
          <p14:tracePt t="37655" x="2835275" y="2684463"/>
          <p14:tracePt t="37672" x="2820988" y="2651125"/>
          <p14:tracePt t="37689" x="2782888" y="2586038"/>
          <p14:tracePt t="37705" x="2762250" y="2566988"/>
          <p14:tracePt t="37722" x="2730500" y="2560638"/>
          <p14:tracePt t="37739" x="2703513" y="2560638"/>
          <p14:tracePt t="37755" x="2671763" y="2560638"/>
          <p14:tracePt t="37772" x="2619375" y="2560638"/>
          <p14:tracePt t="37789" x="2554288" y="2560638"/>
          <p14:tracePt t="37805" x="2481263" y="2560638"/>
          <p14:tracePt t="37822" x="2397125" y="2560638"/>
          <p14:tracePt t="37839" x="2319338" y="2560638"/>
          <p14:tracePt t="37855" x="2239963" y="2560638"/>
          <p14:tracePt t="37872" x="2168525" y="2560638"/>
          <p14:tracePt t="37889" x="2051050" y="2560638"/>
          <p14:tracePt t="37905" x="1958975" y="2566988"/>
          <p14:tracePt t="37922" x="1874838" y="2579688"/>
          <p14:tracePt t="37939" x="1782763" y="2606675"/>
          <p14:tracePt t="37955" x="1671638" y="2625725"/>
          <p14:tracePt t="37972" x="1581150" y="2651125"/>
          <p14:tracePt t="37989" x="1501775" y="2665413"/>
          <p14:tracePt t="38005" x="1443038" y="2678113"/>
          <p14:tracePt t="38022" x="1404938" y="2697163"/>
          <p14:tracePt t="38038" x="1371600" y="2717800"/>
          <p14:tracePt t="38055" x="1365250" y="2743200"/>
          <p14:tracePt t="38072" x="1346200" y="2755900"/>
          <p14:tracePt t="38088" x="1338263" y="2768600"/>
          <p14:tracePt t="38105" x="1338263" y="2782888"/>
          <p14:tracePt t="38122" x="1338263" y="2789238"/>
          <p14:tracePt t="38138" x="1338263" y="2801938"/>
          <p14:tracePt t="38155" x="1358900" y="2814638"/>
          <p14:tracePt t="38172" x="1377950" y="2835275"/>
          <p14:tracePt t="38188" x="1423988" y="2841625"/>
          <p14:tracePt t="38205" x="1470025" y="2854325"/>
          <p14:tracePt t="38222" x="1528763" y="2860675"/>
          <p14:tracePt t="38238" x="1581150" y="2860675"/>
          <p14:tracePt t="38255" x="1633538" y="2867025"/>
          <p14:tracePt t="38272" x="1677988" y="2867025"/>
          <p14:tracePt t="38288" x="1736725" y="2873375"/>
          <p14:tracePt t="38305" x="1770063" y="2873375"/>
          <p14:tracePt t="38322" x="1803400" y="2873375"/>
          <p14:tracePt t="38338" x="1835150" y="2867025"/>
          <p14:tracePt t="38355" x="1874838" y="2867025"/>
          <p14:tracePt t="38372" x="1939925" y="2867025"/>
          <p14:tracePt t="38388" x="1998663" y="2867025"/>
          <p14:tracePt t="38405" x="2070100" y="2867025"/>
          <p14:tracePt t="38422" x="2135188" y="2867025"/>
          <p14:tracePt t="38438" x="2174875" y="2867025"/>
          <p14:tracePt t="38455" x="2201863" y="2867025"/>
          <p14:tracePt t="38472" x="2214563" y="2867025"/>
          <p14:tracePt t="38488" x="2220913" y="2867025"/>
          <p14:tracePt t="39354" x="2227263" y="2867025"/>
          <p14:tracePt t="39362" x="2227263" y="2860675"/>
          <p14:tracePt t="39372" x="2233613" y="2860675"/>
          <p14:tracePt t="39375" x="2246313" y="2860675"/>
          <p14:tracePt t="39389" x="2252663" y="2860675"/>
          <p14:tracePt t="39406" x="2273300" y="2860675"/>
          <p14:tracePt t="39422" x="2311400" y="2860675"/>
          <p14:tracePt t="39439" x="2344738" y="2860675"/>
          <p14:tracePt t="39456" x="2384425" y="2860675"/>
          <p14:tracePt t="39472" x="2416175" y="2860675"/>
          <p14:tracePt t="39489" x="2462213" y="2860675"/>
          <p14:tracePt t="39506" x="2508250" y="2860675"/>
          <p14:tracePt t="39522" x="2533650" y="2854325"/>
          <p14:tracePt t="39539" x="2560638" y="2854325"/>
          <p14:tracePt t="39556" x="2566988" y="2854325"/>
          <p14:tracePt t="40674" x="2579688" y="2854325"/>
          <p14:tracePt t="40690" x="2579688" y="2847975"/>
          <p14:tracePt t="40695" x="2586038" y="2847975"/>
          <p14:tracePt t="40705" x="2592388" y="2841625"/>
          <p14:tracePt t="41410" x="2598738" y="2841625"/>
          <p14:tracePt t="41418" x="2598738" y="2835275"/>
          <p14:tracePt t="41421" x="2598738" y="2827338"/>
          <p14:tracePt t="41428" x="2598738" y="2820988"/>
          <p14:tracePt t="41438" x="2606675" y="2820988"/>
          <p14:tracePt t="41455" x="2606675" y="2808288"/>
          <p14:tracePt t="41471" x="2606675" y="2795588"/>
          <p14:tracePt t="41488" x="2606675" y="2782888"/>
          <p14:tracePt t="41505" x="2606675" y="2768600"/>
          <p14:tracePt t="41521" x="2586038" y="2736850"/>
          <p14:tracePt t="41538" x="2560638" y="2703513"/>
          <p14:tracePt t="41555" x="2520950" y="2678113"/>
          <p14:tracePt t="41571" x="2481263" y="2651125"/>
          <p14:tracePt t="41588" x="2455863" y="2644775"/>
          <p14:tracePt t="41605" x="2430463" y="2632075"/>
          <p14:tracePt t="41621" x="2390775" y="2625725"/>
          <p14:tracePt t="41638" x="2344738" y="2619375"/>
          <p14:tracePt t="41655" x="2292350" y="2619375"/>
          <p14:tracePt t="41671" x="2239963" y="2619375"/>
          <p14:tracePt t="41688" x="2168525" y="2619375"/>
          <p14:tracePt t="41705" x="2109788" y="2619375"/>
          <p14:tracePt t="41721" x="2032000" y="2619375"/>
          <p14:tracePt t="41738" x="1973263" y="2619375"/>
          <p14:tracePt t="41755" x="1927225" y="2619375"/>
          <p14:tracePt t="41771" x="1887538" y="2619375"/>
          <p14:tracePt t="41788" x="1841500" y="2625725"/>
          <p14:tracePt t="41805" x="1795463" y="2644775"/>
          <p14:tracePt t="41821" x="1770063" y="2651125"/>
          <p14:tracePt t="41838" x="1736725" y="2659063"/>
          <p14:tracePt t="41855" x="1704975" y="2671763"/>
          <p14:tracePt t="41871" x="1677988" y="2684463"/>
          <p14:tracePt t="41888" x="1652588" y="2703513"/>
          <p14:tracePt t="41905" x="1612900" y="2743200"/>
          <p14:tracePt t="41921" x="1587500" y="2782888"/>
          <p14:tracePt t="41938" x="1581150" y="2814638"/>
          <p14:tracePt t="41955" x="1574800" y="2835275"/>
          <p14:tracePt t="41971" x="1574800" y="2854325"/>
          <p14:tracePt t="41988" x="1581150" y="2867025"/>
          <p14:tracePt t="42005" x="1587500" y="2879725"/>
          <p14:tracePt t="42021" x="1612900" y="2894013"/>
          <p14:tracePt t="42038" x="1646238" y="2900363"/>
          <p14:tracePt t="42055" x="1704975" y="2900363"/>
          <p14:tracePt t="42071" x="1776413" y="2900363"/>
          <p14:tracePt t="42088" x="1854200" y="2900363"/>
          <p14:tracePt t="42104" x="1927225" y="2900363"/>
          <p14:tracePt t="42121" x="2024063" y="2894013"/>
          <p14:tracePt t="42138" x="2063750" y="2887663"/>
          <p14:tracePt t="42155" x="2097088" y="2887663"/>
          <p14:tracePt t="42171" x="2109788" y="2879725"/>
          <p14:tracePt t="42188" x="2116138" y="2879725"/>
          <p14:tracePt t="44114" x="2103438" y="2879725"/>
          <p14:tracePt t="44122" x="2097088" y="2879725"/>
          <p14:tracePt t="44127" x="2082800" y="2879725"/>
          <p14:tracePt t="44137" x="2038350" y="2879725"/>
          <p14:tracePt t="44154" x="2011363" y="2879725"/>
          <p14:tracePt t="44170" x="1992313" y="2879725"/>
          <p14:tracePt t="44187" x="1979613" y="2879725"/>
          <p14:tracePt t="44204" x="1973263" y="2887663"/>
          <p14:tracePt t="44220" x="1958975" y="2887663"/>
          <p14:tracePt t="44237" x="1939925" y="2887663"/>
          <p14:tracePt t="44254" x="1900238" y="2887663"/>
          <p14:tracePt t="44270" x="1835150" y="2887663"/>
          <p14:tracePt t="44287" x="1751013" y="2887663"/>
          <p14:tracePt t="44304" x="1625600" y="2887663"/>
          <p14:tracePt t="44320" x="1501775" y="2887663"/>
          <p14:tracePt t="44337" x="1312863" y="2887663"/>
          <p14:tracePt t="44354" x="1214438" y="2887663"/>
          <p14:tracePt t="44370" x="1130300" y="2887663"/>
          <p14:tracePt t="44387" x="1058863" y="2887663"/>
          <p14:tracePt t="44404" x="992188" y="2894013"/>
          <p14:tracePt t="44420" x="939800" y="2900363"/>
          <p14:tracePt t="44437" x="895350" y="2913063"/>
          <p14:tracePt t="44454" x="874713" y="2932113"/>
          <p14:tracePt t="44470" x="849313" y="2938463"/>
          <p14:tracePt t="44487" x="836613" y="2946400"/>
          <p14:tracePt t="44504" x="836613" y="2952750"/>
          <p14:tracePt t="44562" x="836613" y="2959100"/>
          <p14:tracePt t="44850" x="836613" y="2952750"/>
          <p14:tracePt t="44858" x="836613" y="2946400"/>
          <p14:tracePt t="44865" x="842963" y="2938463"/>
          <p14:tracePt t="44881" x="849313" y="2932113"/>
          <p14:tracePt t="44887" x="855663" y="2913063"/>
          <p14:tracePt t="44903" x="855663" y="2906713"/>
          <p14:tracePt t="44920" x="862013" y="2894013"/>
          <p14:tracePt t="44954" x="855663" y="2887663"/>
          <p14:tracePt t="45034" x="855663" y="2879725"/>
          <p14:tracePt t="45049" x="855663" y="2867025"/>
          <p14:tracePt t="45065" x="855663" y="2860675"/>
          <p14:tracePt t="45082" x="855663" y="2841625"/>
          <p14:tracePt t="45089" x="855663" y="2827338"/>
          <p14:tracePt t="45097" x="855663" y="2820988"/>
          <p14:tracePt t="45105" x="849313" y="2814638"/>
          <p14:tracePt t="45120" x="849313" y="2808288"/>
          <p14:tracePt t="45154" x="842963" y="2808288"/>
          <p14:tracePt t="45185" x="836613" y="2808288"/>
          <p14:tracePt t="45201" x="830263" y="2808288"/>
          <p14:tracePt t="45209" x="822325" y="2808288"/>
          <p14:tracePt t="45220" x="815975" y="2808288"/>
          <p14:tracePt t="45220" x="809625" y="2801938"/>
          <p14:tracePt t="45257" x="803275" y="2801938"/>
          <p14:tracePt t="45281" x="803275" y="2795588"/>
          <p14:tracePt t="45305" x="803275" y="2789238"/>
          <p14:tracePt t="45345" x="809625" y="2789238"/>
          <p14:tracePt t="45353" x="809625" y="2782888"/>
          <p14:tracePt t="45369" x="815975" y="2782888"/>
          <p14:tracePt t="45377" x="822325" y="2776538"/>
          <p14:tracePt t="45382" x="836613" y="2776538"/>
          <p14:tracePt t="45387" x="862013" y="2776538"/>
          <p14:tracePt t="45403" x="901700" y="2768600"/>
          <p14:tracePt t="45420" x="960438" y="2762250"/>
          <p14:tracePt t="45437" x="1065213" y="2755900"/>
          <p14:tracePt t="45453" x="1168400" y="2743200"/>
          <p14:tracePt t="45470" x="1293813" y="2736850"/>
          <p14:tracePt t="45487" x="1443038" y="2736850"/>
          <p14:tracePt t="45503" x="1606550" y="2736850"/>
          <p14:tracePt t="45520" x="1770063" y="2736850"/>
          <p14:tracePt t="45536" x="1933575" y="2730500"/>
          <p14:tracePt t="45553" x="2141538" y="2730500"/>
          <p14:tracePt t="45570" x="2266950" y="2730500"/>
          <p14:tracePt t="45586" x="2378075" y="2730500"/>
          <p14:tracePt t="45603" x="2468563" y="2730500"/>
          <p14:tracePt t="45620" x="2533650" y="2730500"/>
          <p14:tracePt t="45636" x="2613025" y="2743200"/>
          <p14:tracePt t="45653" x="2684463" y="2755900"/>
          <p14:tracePt t="45670" x="2768600" y="2776538"/>
          <p14:tracePt t="45686" x="2841625" y="2789238"/>
          <p14:tracePt t="45703" x="2913063" y="2801938"/>
          <p14:tracePt t="45720" x="2959100" y="2808288"/>
          <p14:tracePt t="45736" x="3005138" y="2808288"/>
          <p14:tracePt t="45753" x="3036888" y="2808288"/>
          <p14:tracePt t="45770" x="3043238" y="2808288"/>
          <p14:tracePt t="45905" x="3049588" y="2808288"/>
          <p14:tracePt t="45921" x="3055938" y="2808288"/>
          <p14:tracePt t="45929" x="3070225" y="2808288"/>
          <p14:tracePt t="45937" x="3082925" y="2814638"/>
          <p14:tracePt t="45942" x="3101975" y="2814638"/>
          <p14:tracePt t="45953" x="3181350" y="2814638"/>
          <p14:tracePt t="45970" x="3240088" y="2814638"/>
          <p14:tracePt t="45986" x="3305175" y="2814638"/>
          <p14:tracePt t="46003" x="3357563" y="2814638"/>
          <p14:tracePt t="46020" x="3429000" y="2814638"/>
          <p14:tracePt t="46036" x="3481388" y="2814638"/>
          <p14:tracePt t="46053" x="3527425" y="2814638"/>
          <p14:tracePt t="46070" x="3559175" y="2814638"/>
          <p14:tracePt t="46086" x="3592513" y="2814638"/>
          <p14:tracePt t="46103" x="3611563" y="2801938"/>
          <p14:tracePt t="46120" x="3632200" y="2782888"/>
          <p14:tracePt t="46136" x="3651250" y="2768600"/>
          <p14:tracePt t="46153" x="3663950" y="2749550"/>
          <p14:tracePt t="46170" x="3676650" y="2730500"/>
          <p14:tracePt t="46186" x="3676650" y="2717800"/>
          <p14:tracePt t="46203" x="3676650" y="2709863"/>
          <p14:tracePt t="46220" x="3670300" y="2697163"/>
          <p14:tracePt t="46236" x="3657600" y="2690813"/>
          <p14:tracePt t="46253" x="3638550" y="2678113"/>
          <p14:tracePt t="46269" x="3611563" y="2671763"/>
          <p14:tracePt t="46286" x="3559175" y="2651125"/>
          <p14:tracePt t="46303" x="3487738" y="2644775"/>
          <p14:tracePt t="46319" x="3395663" y="2644775"/>
          <p14:tracePt t="46336" x="3278188" y="2644775"/>
          <p14:tracePt t="46353" x="3116263" y="2638425"/>
          <p14:tracePt t="46369" x="3036888" y="2638425"/>
          <p14:tracePt t="46386" x="2971800" y="2638425"/>
          <p14:tracePt t="46403" x="2932113" y="2638425"/>
          <p14:tracePt t="46419" x="2887663" y="2644775"/>
          <p14:tracePt t="46436" x="2854325" y="2659063"/>
          <p14:tracePt t="46453" x="2827338" y="2678113"/>
          <p14:tracePt t="46469" x="2808288" y="2703513"/>
          <p14:tracePt t="46486" x="2776538" y="2724150"/>
          <p14:tracePt t="46503" x="2755900" y="2749550"/>
          <p14:tracePt t="46519" x="2743200" y="2776538"/>
          <p14:tracePt t="46536" x="2736850" y="2795588"/>
          <p14:tracePt t="46553" x="2736850" y="2820988"/>
          <p14:tracePt t="46569" x="2743200" y="2835275"/>
          <p14:tracePt t="46586" x="2743200" y="2841625"/>
          <p14:tracePt t="46603" x="2768600" y="2860675"/>
          <p14:tracePt t="46619" x="2795588" y="2873375"/>
          <p14:tracePt t="46636" x="2841625" y="2879725"/>
          <p14:tracePt t="46653" x="2900363" y="2887663"/>
          <p14:tracePt t="46669" x="2990850" y="2894013"/>
          <p14:tracePt t="46686" x="3089275" y="2900363"/>
          <p14:tracePt t="46703" x="3194050" y="2900363"/>
          <p14:tracePt t="46719" x="3292475" y="2906713"/>
          <p14:tracePt t="46736" x="3376613" y="2906713"/>
          <p14:tracePt t="46753" x="3475038" y="2906713"/>
          <p14:tracePt t="46770" x="3506788" y="2900363"/>
          <p14:tracePt t="46786" x="3521075" y="2900363"/>
          <p14:tracePt t="46803" x="3527425" y="2900363"/>
          <p14:tracePt t="47569" x="3527425" y="2894013"/>
          <p14:tracePt t="47577" x="3540125" y="2879725"/>
          <p14:tracePt t="47585" x="3546475" y="2879725"/>
          <p14:tracePt t="47592" x="3552825" y="2873375"/>
          <p14:tracePt t="47602" x="3559175" y="2873375"/>
          <p14:tracePt t="47619" x="3573463" y="2867025"/>
          <p14:tracePt t="47636" x="3579813" y="2854325"/>
          <p14:tracePt t="47652" x="3586163" y="2841625"/>
          <p14:tracePt t="47669" x="3592513" y="2827338"/>
          <p14:tracePt t="47686" x="3592513" y="2820988"/>
          <p14:tracePt t="47702" x="3598863" y="2820988"/>
          <p14:tracePt t="47719" x="3605213" y="2808288"/>
          <p14:tracePt t="47736" x="3611563" y="2789238"/>
          <p14:tracePt t="47752" x="3617913" y="2776538"/>
          <p14:tracePt t="47769" x="3617913" y="2755900"/>
          <p14:tracePt t="47786" x="3624263" y="2730500"/>
          <p14:tracePt t="47802" x="3624263" y="2709863"/>
          <p14:tracePt t="47819" x="3624263" y="2697163"/>
          <p14:tracePt t="47836" x="3624263" y="2678113"/>
          <p14:tracePt t="47852" x="3617913" y="2671763"/>
          <p14:tracePt t="47869" x="3611563" y="2659063"/>
          <p14:tracePt t="47886" x="3611563" y="2651125"/>
          <p14:tracePt t="47902" x="3605213" y="2651125"/>
          <p14:tracePt t="47919" x="3598863" y="2644775"/>
          <p14:tracePt t="47936" x="3586163" y="2638425"/>
          <p14:tracePt t="47952" x="3559175" y="2619375"/>
          <p14:tracePt t="47969" x="3521075" y="2606675"/>
          <p14:tracePt t="47985" x="3481388" y="2586038"/>
          <p14:tracePt t="48002" x="3454400" y="2560638"/>
          <p14:tracePt t="48019" x="3409950" y="2540000"/>
          <p14:tracePt t="48035" x="3376613" y="2520950"/>
          <p14:tracePt t="48052" x="3336925" y="2508250"/>
          <p14:tracePt t="48069" x="3284538" y="2495550"/>
          <p14:tracePt t="48085" x="3252788" y="2489200"/>
          <p14:tracePt t="48102" x="3206750" y="2481263"/>
          <p14:tracePt t="48119" x="3148013" y="2481263"/>
          <p14:tracePt t="48135" x="3089275" y="2481263"/>
          <p14:tracePt t="48152" x="3049588" y="2481263"/>
          <p14:tracePt t="48169" x="2978150" y="2481263"/>
          <p14:tracePt t="48185" x="2932113" y="2481263"/>
          <p14:tracePt t="48202" x="2873375" y="2481263"/>
          <p14:tracePt t="48219" x="2827338" y="2501900"/>
          <p14:tracePt t="48235" x="2768600" y="2514600"/>
          <p14:tracePt t="48252" x="2717800" y="2527300"/>
          <p14:tracePt t="48269" x="2671763" y="2547938"/>
          <p14:tracePt t="48285" x="2638425" y="2560638"/>
          <p14:tracePt t="48302" x="2613025" y="2566988"/>
          <p14:tracePt t="48319" x="2586038" y="2579688"/>
          <p14:tracePt t="48335" x="2566988" y="2592388"/>
          <p14:tracePt t="48352" x="2554288" y="2598738"/>
          <p14:tracePt t="48369" x="2533650" y="2613025"/>
          <p14:tracePt t="48385" x="2527300" y="2619375"/>
          <p14:tracePt t="48402" x="2520950" y="2632075"/>
          <p14:tracePt t="49929" x="2527300" y="2632075"/>
          <p14:tracePt t="49937" x="2540000" y="2632075"/>
          <p14:tracePt t="49937" x="2554288" y="2632075"/>
          <p14:tracePt t="49952" x="2606675" y="2625725"/>
          <p14:tracePt t="49968" x="2671763" y="2625725"/>
          <p14:tracePt t="49985" x="2762250" y="2619375"/>
          <p14:tracePt t="50001" x="2841625" y="2613025"/>
          <p14:tracePt t="50018" x="2913063" y="2613025"/>
          <p14:tracePt t="50035" x="2990850" y="2613025"/>
          <p14:tracePt t="50051" x="3063875" y="2613025"/>
          <p14:tracePt t="50068" x="3116263" y="2613025"/>
          <p14:tracePt t="50085" x="3175000" y="2613025"/>
          <p14:tracePt t="50101" x="3233738" y="2632075"/>
          <p14:tracePt t="50118" x="3298825" y="2665413"/>
          <p14:tracePt t="50135" x="3357563" y="2690813"/>
          <p14:tracePt t="50151" x="3429000" y="2743200"/>
          <p14:tracePt t="50168" x="3494088" y="2789238"/>
          <p14:tracePt t="50185" x="3592513" y="2879725"/>
          <p14:tracePt t="50201" x="3638550" y="2919413"/>
          <p14:tracePt t="50218" x="3697288" y="2965450"/>
          <p14:tracePt t="50235" x="3741738" y="3017838"/>
          <p14:tracePt t="50251" x="3762375" y="3043238"/>
          <p14:tracePt t="50268" x="3768725" y="3063875"/>
          <p14:tracePt t="50285" x="3768725" y="3070225"/>
          <p14:tracePt t="50301" x="3768725" y="3089275"/>
          <p14:tracePt t="50318" x="3768725" y="3095625"/>
          <p14:tracePt t="50335" x="3762375" y="3101975"/>
          <p14:tracePt t="50351" x="3756025" y="3108325"/>
          <p14:tracePt t="50368" x="3749675" y="3108325"/>
          <p14:tracePt t="50385" x="3749675" y="3116263"/>
          <p14:tracePt t="50593" x="3749675" y="3108325"/>
          <p14:tracePt t="50609" x="3735388" y="3101975"/>
          <p14:tracePt t="50657" x="3729038" y="3101975"/>
          <p14:tracePt t="50681" x="3722688" y="3101975"/>
          <p14:tracePt t="50705" x="3716338" y="3101975"/>
          <p14:tracePt t="50721" x="3709988" y="3095625"/>
          <p14:tracePt t="50737" x="3703638" y="3095625"/>
          <p14:tracePt t="50753" x="3697288" y="3095625"/>
          <p14:tracePt t="50769" x="3690938" y="3095625"/>
          <p14:tracePt t="50793" x="3683000" y="3095625"/>
          <p14:tracePt t="50801" x="3683000" y="3089275"/>
          <p14:tracePt t="50802" x="3676650" y="3089275"/>
          <p14:tracePt t="50818" x="3663950" y="3089275"/>
          <p14:tracePt t="50834" x="3657600" y="3089275"/>
          <p14:tracePt t="50873" x="3651250" y="3089275"/>
          <p14:tracePt t="50905" x="3644900" y="3089275"/>
          <p14:tracePt t="52089" x="3638550" y="3089275"/>
          <p14:tracePt t="52097" x="3632200" y="3089275"/>
          <p14:tracePt t="52105" x="3624263" y="3095625"/>
          <p14:tracePt t="52112" x="3617913" y="3095625"/>
          <p14:tracePt t="52117" x="3592513" y="3108325"/>
          <p14:tracePt t="52134" x="3565525" y="3108325"/>
          <p14:tracePt t="52151" x="3521075" y="3108325"/>
          <p14:tracePt t="52167" x="3481388" y="3116263"/>
          <p14:tracePt t="52184" x="3448050" y="3116263"/>
          <p14:tracePt t="52200" x="3403600" y="3122613"/>
          <p14:tracePt t="52217" x="3370263" y="3122613"/>
          <p14:tracePt t="52234" x="3344863" y="3122613"/>
          <p14:tracePt t="52251" x="3317875" y="3122613"/>
          <p14:tracePt t="52267" x="3298825" y="3122613"/>
          <p14:tracePt t="52284" x="3278188" y="3122613"/>
          <p14:tracePt t="52300" x="3265488" y="3122613"/>
          <p14:tracePt t="52317" x="3259138" y="3122613"/>
          <p14:tracePt t="52433" x="3265488" y="3122613"/>
          <p14:tracePt t="52441" x="3265488" y="3116263"/>
          <p14:tracePt t="52443" x="3271838" y="3116263"/>
          <p14:tracePt t="52451" x="3298825" y="3108325"/>
          <p14:tracePt t="52467" x="3324225" y="3108325"/>
          <p14:tracePt t="52484" x="3357563" y="3101975"/>
          <p14:tracePt t="52501" x="3403600" y="3089275"/>
          <p14:tracePt t="52517" x="3422650" y="3089275"/>
          <p14:tracePt t="52534" x="3435350" y="3089275"/>
          <p14:tracePt t="52550" x="3441700" y="3089275"/>
          <p14:tracePt t="52673" x="3435350" y="3089275"/>
          <p14:tracePt t="52681" x="3429000" y="3089275"/>
          <p14:tracePt t="52689" x="3416300" y="3089275"/>
          <p14:tracePt t="52697" x="3403600" y="3089275"/>
          <p14:tracePt t="52705" x="3363913" y="3089275"/>
          <p14:tracePt t="52717" x="3317875" y="3089275"/>
          <p14:tracePt t="52734" x="3271838" y="3089275"/>
          <p14:tracePt t="52750" x="3213100" y="3089275"/>
          <p14:tracePt t="52767" x="3175000" y="3089275"/>
          <p14:tracePt t="52784" x="3148013" y="3089275"/>
          <p14:tracePt t="52800" x="3128963" y="3089275"/>
          <p14:tracePt t="52913" x="3135313" y="3089275"/>
          <p14:tracePt t="52921" x="3148013" y="3089275"/>
          <p14:tracePt t="52929" x="3160713" y="3089275"/>
          <p14:tracePt t="52937" x="3200400" y="3089275"/>
          <p14:tracePt t="52950" x="3240088" y="3089275"/>
          <p14:tracePt t="52967" x="3271838" y="3089275"/>
          <p14:tracePt t="52984" x="3292475" y="3089275"/>
          <p14:tracePt t="53000" x="3298825" y="3089275"/>
          <p14:tracePt t="53105" x="3284538" y="3089275"/>
          <p14:tracePt t="53113" x="3278188" y="3089275"/>
          <p14:tracePt t="53124" x="3265488" y="3089275"/>
          <p14:tracePt t="53129" x="3252788" y="3089275"/>
          <p14:tracePt t="53136" x="3219450" y="3089275"/>
          <p14:tracePt t="53150" x="3200400" y="3089275"/>
          <p14:tracePt t="53167" x="3187700" y="3089275"/>
          <p14:tracePt t="53183" x="3175000" y="3089275"/>
          <p14:tracePt t="53313" x="3187700" y="3089275"/>
          <p14:tracePt t="53321" x="3200400" y="3089275"/>
          <p14:tracePt t="53329" x="3213100" y="3089275"/>
          <p14:tracePt t="53334" x="3265488" y="3089275"/>
          <p14:tracePt t="53350" x="3311525" y="3089275"/>
          <p14:tracePt t="53367" x="3351213" y="3089275"/>
          <p14:tracePt t="53383" x="3370263" y="3089275"/>
          <p14:tracePt t="53400" x="3376613" y="3089275"/>
          <p14:tracePt t="54857" x="3363913" y="3089275"/>
          <p14:tracePt t="54865" x="3351213" y="3089275"/>
          <p14:tracePt t="54873" x="3330575" y="3089275"/>
          <p14:tracePt t="54881" x="3305175" y="3089275"/>
          <p14:tracePt t="54885" x="3225800" y="3089275"/>
          <p14:tracePt t="54900" x="3148013" y="3082925"/>
          <p14:tracePt t="54916" x="3030538" y="3082925"/>
          <p14:tracePt t="54933" x="2900363" y="3076575"/>
          <p14:tracePt t="54950" x="2768600" y="3076575"/>
          <p14:tracePt t="54966" x="2665413" y="3076575"/>
          <p14:tracePt t="54983" x="2560638" y="3076575"/>
          <p14:tracePt t="55000" x="2449513" y="3070225"/>
          <p14:tracePt t="55016" x="2344738" y="3070225"/>
          <p14:tracePt t="55033" x="2214563" y="3070225"/>
          <p14:tracePt t="55049" x="2128838" y="3070225"/>
          <p14:tracePt t="55066" x="2051050" y="3070225"/>
          <p14:tracePt t="55083" x="1973263" y="3070225"/>
          <p14:tracePt t="55099" x="1893888" y="3070225"/>
          <p14:tracePt t="55116" x="1816100" y="3070225"/>
          <p14:tracePt t="55133" x="1744663" y="3070225"/>
          <p14:tracePt t="55149" x="1671638" y="3070225"/>
          <p14:tracePt t="55166" x="1612900" y="3070225"/>
          <p14:tracePt t="55183" x="1541463" y="3070225"/>
          <p14:tracePt t="55199" x="1482725" y="3070225"/>
          <p14:tracePt t="55216" x="1430338" y="3070225"/>
          <p14:tracePt t="55233" x="1371600" y="3070225"/>
          <p14:tracePt t="55249" x="1338263" y="3063875"/>
          <p14:tracePt t="55266" x="1306513" y="3063875"/>
          <p14:tracePt t="55283" x="1279525" y="3063875"/>
          <p14:tracePt t="55299" x="1266825" y="3055938"/>
          <p14:tracePt t="55316" x="1254125" y="3049588"/>
          <p14:tracePt t="55333" x="1247775" y="3049588"/>
          <p14:tracePt t="56842" x="1254125" y="3049588"/>
          <p14:tracePt t="56850" x="1260475" y="3049588"/>
          <p14:tracePt t="58042" x="1273175" y="3036888"/>
          <p14:tracePt t="58050" x="1287463" y="3030538"/>
          <p14:tracePt t="58051" x="1300163" y="3017838"/>
          <p14:tracePt t="58066" x="1325563" y="3005138"/>
          <p14:tracePt t="58083" x="1346200" y="2984500"/>
          <p14:tracePt t="58099" x="1377950" y="2965450"/>
          <p14:tracePt t="58116" x="1404938" y="2946400"/>
          <p14:tracePt t="58132" x="1423988" y="2932113"/>
          <p14:tracePt t="58149" x="1449388" y="2919413"/>
          <p14:tracePt t="58166" x="1476375" y="2906713"/>
          <p14:tracePt t="58182" x="1501775" y="2900363"/>
          <p14:tracePt t="58199" x="1528763" y="2887663"/>
          <p14:tracePt t="58216" x="1554163" y="2887663"/>
          <p14:tracePt t="58233" x="1587500" y="2887663"/>
          <p14:tracePt t="58249" x="1633538" y="2887663"/>
          <p14:tracePt t="58266" x="1677988" y="2887663"/>
          <p14:tracePt t="58282" x="1717675" y="2887663"/>
          <p14:tracePt t="58299" x="1763713" y="2887663"/>
          <p14:tracePt t="58316" x="1789113" y="2887663"/>
          <p14:tracePt t="58332" x="1809750" y="2887663"/>
          <p14:tracePt t="58349" x="1828800" y="2887663"/>
          <p14:tracePt t="58366" x="1835150" y="2887663"/>
          <p14:tracePt t="58382" x="1841500" y="2887663"/>
          <p14:tracePt t="58399" x="1847850" y="2887663"/>
          <p14:tracePt t="58416" x="1854200" y="2887663"/>
          <p14:tracePt t="58449" x="1862138" y="2887663"/>
          <p14:tracePt t="58450" x="1868488" y="2887663"/>
          <p14:tracePt t="58466" x="1874838" y="2887663"/>
          <p14:tracePt t="58914" x="1881188" y="2879725"/>
          <p14:tracePt t="58932" x="1881188" y="2873375"/>
          <p14:tracePt t="59554" x="1887538" y="2873375"/>
          <p14:tracePt t="59570" x="1893888" y="2873375"/>
          <p14:tracePt t="59586" x="1900238" y="2873375"/>
          <p14:tracePt t="59594" x="1906588" y="2873375"/>
          <p14:tracePt t="60033" x="1912938" y="2873375"/>
          <p14:tracePt t="60042" x="1920875" y="2873375"/>
          <p14:tracePt t="60050" x="1933575" y="2873375"/>
          <p14:tracePt t="60058" x="1973263" y="2873375"/>
          <p14:tracePt t="60067" x="2011363" y="2879725"/>
          <p14:tracePt t="60082" x="2051050" y="2879725"/>
          <p14:tracePt t="60098" x="2082800" y="2879725"/>
          <p14:tracePt t="60115" x="2109788" y="2879725"/>
          <p14:tracePt t="60132" x="2135188" y="2879725"/>
          <p14:tracePt t="60148" x="2155825" y="2879725"/>
          <p14:tracePt t="60165" x="2174875" y="2879725"/>
          <p14:tracePt t="60182" x="2201863" y="2879725"/>
          <p14:tracePt t="60198" x="2239963" y="2879725"/>
          <p14:tracePt t="60215" x="2273300" y="2879725"/>
          <p14:tracePt t="60232" x="2305050" y="2879725"/>
          <p14:tracePt t="60248" x="2338388" y="2873375"/>
          <p14:tracePt t="60265" x="2370138" y="2873375"/>
          <p14:tracePt t="60282" x="2384425" y="2873375"/>
          <p14:tracePt t="60298" x="2403475" y="2873375"/>
          <p14:tracePt t="60315" x="2416175" y="2873375"/>
          <p14:tracePt t="60332" x="2422525" y="2873375"/>
          <p14:tracePt t="60370" x="2430463" y="2873375"/>
          <p14:tracePt t="62314" x="2443163" y="2873375"/>
          <p14:tracePt t="62321" x="2455863" y="2879725"/>
          <p14:tracePt t="62329" x="2462213" y="2887663"/>
          <p14:tracePt t="62338" x="2489200" y="2887663"/>
          <p14:tracePt t="62348" x="2514600" y="2906713"/>
          <p14:tracePt t="62364" x="2547938" y="2919413"/>
          <p14:tracePt t="62381" x="2560638" y="2938463"/>
          <p14:tracePt t="62397" x="2573338" y="2952750"/>
          <p14:tracePt t="62414" x="2592388" y="2978150"/>
          <p14:tracePt t="62431" x="2606675" y="3005138"/>
          <p14:tracePt t="62447" x="2613025" y="3024188"/>
          <p14:tracePt t="62464" x="2613025" y="3043238"/>
          <p14:tracePt t="62481" x="2619375" y="3070225"/>
          <p14:tracePt t="62497" x="2598738" y="3101975"/>
          <p14:tracePt t="62514" x="2573338" y="3135313"/>
          <p14:tracePt t="62531" x="2554288" y="3160713"/>
          <p14:tracePt t="62548" x="2514600" y="3200400"/>
          <p14:tracePt t="62564" x="2455863" y="3233738"/>
          <p14:tracePt t="62581" x="2384425" y="3265488"/>
          <p14:tracePt t="62597" x="2305050" y="3284538"/>
          <p14:tracePt t="62614" x="2214563" y="3292475"/>
          <p14:tracePt t="62631" x="2109788" y="3292475"/>
          <p14:tracePt t="62647" x="2011363" y="3292475"/>
          <p14:tracePt t="62664" x="1920875" y="3292475"/>
          <p14:tracePt t="62681" x="1828800" y="3292475"/>
          <p14:tracePt t="62697" x="1684338" y="3298825"/>
          <p14:tracePt t="62714" x="1619250" y="3298825"/>
          <p14:tracePt t="62731" x="1574800" y="3298825"/>
          <p14:tracePt t="62747" x="1541463" y="3298825"/>
          <p14:tracePt t="62764" x="1522413" y="3298825"/>
          <p14:tracePt t="62781" x="1501775" y="3298825"/>
          <p14:tracePt t="62953" x="1508125" y="3298825"/>
          <p14:tracePt t="62961" x="1528763" y="3298825"/>
          <p14:tracePt t="62971" x="1554163" y="3298825"/>
          <p14:tracePt t="62981" x="1600200" y="3298825"/>
          <p14:tracePt t="62997" x="1671638" y="3298825"/>
          <p14:tracePt t="63014" x="1757363" y="3298825"/>
          <p14:tracePt t="63031" x="1847850" y="3305175"/>
          <p14:tracePt t="63047" x="1952625" y="3305175"/>
          <p14:tracePt t="63064" x="2063750" y="3305175"/>
          <p14:tracePt t="63081" x="2187575" y="3292475"/>
          <p14:tracePt t="63097" x="2344738" y="3292475"/>
          <p14:tracePt t="63114" x="2443163" y="3292475"/>
          <p14:tracePt t="63131" x="2514600" y="3292475"/>
          <p14:tracePt t="63147" x="2573338" y="3292475"/>
          <p14:tracePt t="63164" x="2638425" y="3292475"/>
          <p14:tracePt t="63180" x="2690813" y="3292475"/>
          <p14:tracePt t="63197" x="2776538" y="3292475"/>
          <p14:tracePt t="63214" x="2827338" y="3292475"/>
          <p14:tracePt t="63230" x="2867025" y="3292475"/>
          <p14:tracePt t="63247" x="2906713" y="3298825"/>
          <p14:tracePt t="63264" x="2925763" y="3298825"/>
          <p14:tracePt t="64361" x="2919413" y="3298825"/>
          <p14:tracePt t="64369" x="2913063" y="3305175"/>
          <p14:tracePt t="64385" x="2906713" y="3305175"/>
          <p14:tracePt t="64397" x="2900363" y="3305175"/>
          <p14:tracePt t="64397" x="2879725" y="3317875"/>
          <p14:tracePt t="64414" x="2854325" y="3317875"/>
          <p14:tracePt t="64430" x="2827338" y="3330575"/>
          <p14:tracePt t="64447" x="2789238" y="3330575"/>
          <p14:tracePt t="64464" x="2755900" y="3330575"/>
          <p14:tracePt t="64480" x="2724150" y="3330575"/>
          <p14:tracePt t="64497" x="2651125" y="3344863"/>
          <p14:tracePt t="64513" x="2606675" y="3344863"/>
          <p14:tracePt t="64530" x="2560638" y="3344863"/>
          <p14:tracePt t="64547" x="2501900" y="3344863"/>
          <p14:tracePt t="64563" x="2436813" y="3351213"/>
          <p14:tracePt t="64580" x="2378075" y="3351213"/>
          <p14:tracePt t="64597" x="2311400" y="3351213"/>
          <p14:tracePt t="64613" x="2239963" y="3357563"/>
          <p14:tracePt t="64630" x="2168525" y="3357563"/>
          <p14:tracePt t="64647" x="2097088" y="3357563"/>
          <p14:tracePt t="64663" x="2017713" y="3357563"/>
          <p14:tracePt t="64680" x="1958975" y="3357563"/>
          <p14:tracePt t="64697" x="1887538" y="3357563"/>
          <p14:tracePt t="64713" x="1803400" y="3357563"/>
          <p14:tracePt t="64730" x="1744663" y="3357563"/>
          <p14:tracePt t="64747" x="1698625" y="3357563"/>
          <p14:tracePt t="64763" x="1671638" y="3363913"/>
          <p14:tracePt t="64780" x="1652588" y="3363913"/>
          <p14:tracePt t="64797" x="1639888" y="3363913"/>
          <p14:tracePt t="65033" x="1646238" y="3363913"/>
          <p14:tracePt t="65049" x="1658938" y="3363913"/>
          <p14:tracePt t="65057" x="1671638" y="3363913"/>
          <p14:tracePt t="65065" x="1692275" y="3363913"/>
          <p14:tracePt t="65073" x="1717675" y="3363913"/>
          <p14:tracePt t="65081" x="1770063" y="3363913"/>
          <p14:tracePt t="65096" x="1841500" y="3357563"/>
          <p14:tracePt t="65113" x="1985963" y="3357563"/>
          <p14:tracePt t="65130" x="2116138" y="3357563"/>
          <p14:tracePt t="65146" x="2260600" y="3357563"/>
          <p14:tracePt t="65163" x="2430463" y="3344863"/>
          <p14:tracePt t="65180" x="2547938" y="3344863"/>
          <p14:tracePt t="65196" x="2665413" y="3344863"/>
          <p14:tracePt t="65213" x="2724150" y="3344863"/>
          <p14:tracePt t="65230" x="2743200" y="3344863"/>
          <p14:tracePt t="66385" x="2736850" y="3344863"/>
          <p14:tracePt t="66393" x="2730500" y="3351213"/>
          <p14:tracePt t="66401" x="2717800" y="3357563"/>
          <p14:tracePt t="66407" x="2703513" y="3376613"/>
          <p14:tracePt t="66413" x="2684463" y="3409950"/>
          <p14:tracePt t="66429" x="2665413" y="3435350"/>
          <p14:tracePt t="66446" x="2651125" y="3462338"/>
          <p14:tracePt t="66463" x="2644775" y="3475038"/>
          <p14:tracePt t="66479" x="2644775" y="3494088"/>
          <p14:tracePt t="66496" x="2638425" y="3513138"/>
          <p14:tracePt t="66513" x="2638425" y="3540125"/>
          <p14:tracePt t="66529" x="2638425" y="3573463"/>
          <p14:tracePt t="66546" x="2638425" y="3598863"/>
          <p14:tracePt t="66562" x="2638425" y="3624263"/>
          <p14:tracePt t="66579" x="2638425" y="3657600"/>
          <p14:tracePt t="66596" x="2651125" y="3676650"/>
          <p14:tracePt t="66612" x="2671763" y="3703638"/>
          <p14:tracePt t="66629" x="2703513" y="3729038"/>
          <p14:tracePt t="66646" x="2736850" y="3749675"/>
          <p14:tracePt t="66662" x="2782888" y="3756025"/>
          <p14:tracePt t="66679" x="2827338" y="3756025"/>
          <p14:tracePt t="66696" x="2900363" y="3756025"/>
          <p14:tracePt t="66712" x="2978150" y="3756025"/>
          <p14:tracePt t="66729" x="3122613" y="3756025"/>
          <p14:tracePt t="66746" x="3246438" y="3756025"/>
          <p14:tracePt t="66762" x="3429000" y="3756025"/>
          <p14:tracePt t="66779" x="3579813" y="3768725"/>
          <p14:tracePt t="66796" x="3749675" y="3768725"/>
          <p14:tracePt t="66812" x="3951288" y="3768725"/>
          <p14:tracePt t="66829" x="4121150" y="3768725"/>
          <p14:tracePt t="66846" x="4297363" y="3768725"/>
          <p14:tracePt t="66862" x="4414838" y="3768725"/>
          <p14:tracePt t="66879" x="4494213" y="3768725"/>
          <p14:tracePt t="66896" x="4538663" y="3768725"/>
          <p14:tracePt t="66913" x="4572000" y="3768725"/>
          <p14:tracePt t="66929" x="4578350" y="3768725"/>
          <p14:tracePt t="68930" x="4578350" y="3775075"/>
          <p14:tracePt t="68938" x="4565650" y="3775075"/>
          <p14:tracePt t="68946" x="4559300" y="3781425"/>
          <p14:tracePt t="68947" x="4525963" y="3794125"/>
          <p14:tracePt t="68963" x="4506913" y="3802063"/>
          <p14:tracePt t="68979" x="4467225" y="3827463"/>
          <p14:tracePt t="68996" x="4408488" y="3846513"/>
          <p14:tracePt t="69013" x="4343400" y="3867150"/>
          <p14:tracePt t="69029" x="4291013" y="3867150"/>
          <p14:tracePt t="69046" x="4225925" y="3879850"/>
          <p14:tracePt t="69062" x="4148138" y="3879850"/>
          <p14:tracePt t="69079" x="4049713" y="3879850"/>
          <p14:tracePt t="69096" x="3963988" y="3879850"/>
          <p14:tracePt t="69113" x="3873500" y="3873500"/>
          <p14:tracePt t="69129" x="3787775" y="3840163"/>
          <p14:tracePt t="69146" x="3663950" y="3768725"/>
          <p14:tracePt t="69162" x="3579813" y="3716338"/>
          <p14:tracePt t="69179" x="3500438" y="3657600"/>
          <p14:tracePt t="69196" x="3435350" y="3592513"/>
          <p14:tracePt t="69213" x="3376613" y="3533775"/>
          <p14:tracePt t="69229" x="3336925" y="3462338"/>
          <p14:tracePt t="69246" x="3305175" y="3376613"/>
          <p14:tracePt t="69263" x="3292475" y="3284538"/>
          <p14:tracePt t="69279" x="3271838" y="3206750"/>
          <p14:tracePt t="69296" x="3246438" y="3141663"/>
          <p14:tracePt t="69313" x="3225800" y="3055938"/>
          <p14:tracePt t="69329" x="3225800" y="2984500"/>
          <p14:tracePt t="69329" x="3225800" y="2932113"/>
          <p14:tracePt t="69346" x="3225800" y="2854325"/>
          <p14:tracePt t="69363" x="3225800" y="2776538"/>
          <p14:tracePt t="69379" x="3225800" y="2690813"/>
          <p14:tracePt t="69396" x="3225800" y="2625725"/>
          <p14:tracePt t="69413" x="3246438" y="2540000"/>
          <p14:tracePt t="69429" x="3265488" y="2474913"/>
          <p14:tracePt t="69446" x="3298825" y="2416175"/>
          <p14:tracePt t="69462" x="3317875" y="2370138"/>
          <p14:tracePt t="69479" x="3336925" y="2338388"/>
          <p14:tracePt t="69496" x="3351213" y="2319338"/>
          <p14:tracePt t="69512" x="3363913" y="2311400"/>
          <p14:tracePt t="69529" x="3370263" y="2311400"/>
          <p14:tracePt t="69546" x="3376613" y="2311400"/>
          <p14:tracePt t="69562" x="3389313" y="2311400"/>
          <p14:tracePt t="69579" x="3416300" y="2311400"/>
          <p14:tracePt t="69596" x="3448050" y="2325688"/>
          <p14:tracePt t="69612" x="3487738" y="2351088"/>
          <p14:tracePt t="69629" x="3540125" y="2390775"/>
          <p14:tracePt t="69646" x="3617913" y="2462213"/>
          <p14:tracePt t="69662" x="3697288" y="2540000"/>
          <p14:tracePt t="69679" x="3741738" y="2606675"/>
          <p14:tracePt t="69696" x="3781425" y="2684463"/>
          <p14:tracePt t="69712" x="3787775" y="2776538"/>
          <p14:tracePt t="69729" x="3787775" y="2860675"/>
          <p14:tracePt t="69729" x="3787775" y="2906713"/>
          <p14:tracePt t="69746" x="3781425" y="2997200"/>
          <p14:tracePt t="69762" x="3775075" y="3082925"/>
          <p14:tracePt t="69779" x="3749675" y="3187700"/>
          <p14:tracePt t="69796" x="3722688" y="3259138"/>
          <p14:tracePt t="69812" x="3683000" y="3330575"/>
          <p14:tracePt t="69829" x="3657600" y="3382963"/>
          <p14:tracePt t="69846" x="3611563" y="3435350"/>
          <p14:tracePt t="69862" x="3565525" y="3487738"/>
          <p14:tracePt t="69879" x="3513138" y="3540125"/>
          <p14:tracePt t="69896" x="3462338" y="3579813"/>
          <p14:tracePt t="69912" x="3416300" y="3605213"/>
          <p14:tracePt t="69929" x="3351213" y="3638550"/>
          <p14:tracePt t="69946" x="3213100" y="3676650"/>
          <p14:tracePt t="69962" x="3116263" y="3676650"/>
          <p14:tracePt t="69979" x="3017838" y="3683000"/>
          <p14:tracePt t="69996" x="2894013" y="3683000"/>
          <p14:tracePt t="70012" x="2789238" y="3683000"/>
          <p14:tracePt t="70029" x="2703513" y="3638550"/>
          <p14:tracePt t="70045" x="2613025" y="3598863"/>
          <p14:tracePt t="70062" x="2554288" y="3552825"/>
          <p14:tracePt t="70079" x="2501900" y="3481388"/>
          <p14:tracePt t="70095" x="2462213" y="3409950"/>
          <p14:tracePt t="70112" x="2449513" y="3330575"/>
          <p14:tracePt t="70129" x="2449513" y="3252788"/>
          <p14:tracePt t="70145" x="2449513" y="3181350"/>
          <p14:tracePt t="70162" x="2455863" y="3036888"/>
          <p14:tracePt t="70179" x="2489200" y="2938463"/>
          <p14:tracePt t="70195" x="2527300" y="2835275"/>
          <p14:tracePt t="70212" x="2579688" y="2762250"/>
          <p14:tracePt t="70229" x="2632075" y="2697163"/>
          <p14:tracePt t="70246" x="2690813" y="2638425"/>
          <p14:tracePt t="70262" x="2736850" y="2606675"/>
          <p14:tracePt t="70279" x="2789238" y="2586038"/>
          <p14:tracePt t="70295" x="2820988" y="2579688"/>
          <p14:tracePt t="70312" x="2860675" y="2579688"/>
          <p14:tracePt t="70329" x="2900363" y="2579688"/>
          <p14:tracePt t="70345" x="2952750" y="2598738"/>
          <p14:tracePt t="70362" x="2997200" y="2638425"/>
          <p14:tracePt t="70379" x="3030538" y="2697163"/>
          <p14:tracePt t="70395" x="3082925" y="2749550"/>
          <p14:tracePt t="70412" x="3116263" y="2801938"/>
          <p14:tracePt t="70429" x="3154363" y="2867025"/>
          <p14:tracePt t="70446" x="3175000" y="2946400"/>
          <p14:tracePt t="70463" x="3187700" y="3011488"/>
          <p14:tracePt t="70479" x="3187700" y="3082925"/>
          <p14:tracePt t="70496" x="3187700" y="3148013"/>
          <p14:tracePt t="70512" x="3187700" y="3200400"/>
          <p14:tracePt t="70529" x="3175000" y="3240088"/>
          <p14:tracePt t="70546" x="3141663" y="3292475"/>
          <p14:tracePt t="70562" x="3095625" y="3351213"/>
          <p14:tracePt t="70579" x="3055938" y="3403600"/>
          <p14:tracePt t="70595" x="3005138" y="3441700"/>
          <p14:tracePt t="70612" x="2946400" y="3494088"/>
          <p14:tracePt t="70629" x="2879725" y="3521075"/>
          <p14:tracePt t="70645" x="2808288" y="3552825"/>
          <p14:tracePt t="70662" x="2736850" y="3579813"/>
          <p14:tracePt t="70679" x="2651125" y="3605213"/>
          <p14:tracePt t="70695" x="2566988" y="3632200"/>
          <p14:tracePt t="70712" x="2468563" y="3663950"/>
          <p14:tracePt t="70729" x="2384425" y="3676650"/>
          <p14:tracePt t="70745" x="2311400" y="3703638"/>
          <p14:tracePt t="70762" x="2208213" y="3722688"/>
          <p14:tracePt t="70779" x="2128838" y="3729038"/>
          <p14:tracePt t="70795" x="2057400" y="3729038"/>
          <p14:tracePt t="70812" x="1985963" y="3735388"/>
          <p14:tracePt t="70829" x="1912938" y="3749675"/>
          <p14:tracePt t="70845" x="1841500" y="3756025"/>
          <p14:tracePt t="70862" x="1770063" y="3756025"/>
          <p14:tracePt t="70878" x="1692275" y="3756025"/>
          <p14:tracePt t="70895" x="1612900" y="3756025"/>
          <p14:tracePt t="70912" x="1528763" y="3756025"/>
          <p14:tracePt t="70929" x="1449388" y="3756025"/>
          <p14:tracePt t="70945" x="1365250" y="3756025"/>
          <p14:tracePt t="70962" x="1266825" y="3756025"/>
          <p14:tracePt t="70978" x="1195388" y="3756025"/>
          <p14:tracePt t="70995" x="1136650" y="3729038"/>
          <p14:tracePt t="71012" x="1065213" y="3716338"/>
          <p14:tracePt t="71029" x="1006475" y="3676650"/>
          <p14:tracePt t="71045" x="933450" y="3632200"/>
          <p14:tracePt t="71062" x="874713" y="3579813"/>
          <p14:tracePt t="71078" x="830263" y="3533775"/>
          <p14:tracePt t="71095" x="784225" y="3481388"/>
          <p14:tracePt t="71112" x="731838" y="3429000"/>
          <p14:tracePt t="71128" x="698500" y="3382963"/>
          <p14:tracePt t="71145" x="666750" y="3336925"/>
          <p14:tracePt t="71162" x="639763" y="3278188"/>
          <p14:tracePt t="71178" x="620713" y="3233738"/>
          <p14:tracePt t="71195" x="608013" y="3187700"/>
          <p14:tracePt t="71212" x="608013" y="3141663"/>
          <p14:tracePt t="71228" x="601663" y="3108325"/>
          <p14:tracePt t="71245" x="601663" y="3063875"/>
          <p14:tracePt t="71262" x="601663" y="3011488"/>
          <p14:tracePt t="71278" x="601663" y="2959100"/>
          <p14:tracePt t="71295" x="608013" y="2913063"/>
          <p14:tracePt t="71312" x="620713" y="2854325"/>
          <p14:tracePt t="71328" x="627063" y="2814638"/>
          <p14:tracePt t="71345" x="639763" y="2776538"/>
          <p14:tracePt t="71362" x="673100" y="2724150"/>
          <p14:tracePt t="71378" x="698500" y="2697163"/>
          <p14:tracePt t="71395" x="719138" y="2671763"/>
          <p14:tracePt t="71412" x="738188" y="2659063"/>
          <p14:tracePt t="71428" x="750888" y="2644775"/>
          <p14:tracePt t="71445" x="769938" y="2644775"/>
          <p14:tracePt t="71462" x="777875" y="2638425"/>
          <p14:tracePt t="71642" x="777875" y="2644775"/>
          <p14:tracePt t="71658" x="769938" y="2644775"/>
          <p14:tracePt t="71698" x="769938" y="2651125"/>
          <p14:tracePt t="71706" x="769938" y="2659063"/>
          <p14:tracePt t="71714" x="763588" y="2665413"/>
          <p14:tracePt t="71728" x="763588" y="2671763"/>
          <p14:tracePt t="71729" x="763588" y="2684463"/>
          <p14:tracePt t="71745" x="763588" y="2690813"/>
          <p14:tracePt t="71762" x="763588" y="2697163"/>
          <p14:tracePt t="71802" x="763588" y="2703513"/>
          <p14:tracePt t="71850" x="763588" y="2709863"/>
          <p14:tracePt t="71858" x="769938" y="2709863"/>
          <p14:tracePt t="71874" x="777875" y="2717800"/>
          <p14:tracePt t="71882" x="790575" y="2717800"/>
          <p14:tracePt t="71895" x="822325" y="2724150"/>
          <p14:tracePt t="71911" x="862013" y="2730500"/>
          <p14:tracePt t="71928" x="933450" y="2730500"/>
          <p14:tracePt t="71945" x="1019175" y="2736850"/>
          <p14:tracePt t="71961" x="1123950" y="2736850"/>
          <p14:tracePt t="71978" x="1189038" y="2736850"/>
          <p14:tracePt t="71995" x="1260475" y="2736850"/>
          <p14:tracePt t="72011" x="1331913" y="2736850"/>
          <p14:tracePt t="72028" x="1404938" y="2736850"/>
          <p14:tracePt t="72045" x="1455738" y="2736850"/>
          <p14:tracePt t="72061" x="1508125" y="2743200"/>
          <p14:tracePt t="72078" x="1566863" y="2743200"/>
          <p14:tracePt t="72095" x="1612900" y="2743200"/>
          <p14:tracePt t="72111" x="1646238" y="2743200"/>
          <p14:tracePt t="72128" x="1692275" y="2743200"/>
          <p14:tracePt t="72145" x="1724025" y="2743200"/>
          <p14:tracePt t="72161" x="1763713" y="2743200"/>
          <p14:tracePt t="72178" x="1816100" y="2749550"/>
          <p14:tracePt t="72195" x="1854200" y="2755900"/>
          <p14:tracePt t="72211" x="1887538" y="2762250"/>
          <p14:tracePt t="72228" x="1906588" y="2768600"/>
          <p14:tracePt t="72245" x="1933575" y="2776538"/>
          <p14:tracePt t="72261" x="1979613" y="2782888"/>
          <p14:tracePt t="72278" x="2017713" y="2789238"/>
          <p14:tracePt t="72295" x="2044700" y="2801938"/>
          <p14:tracePt t="72311" x="2070100" y="2808288"/>
          <p14:tracePt t="72328" x="2097088" y="2814638"/>
          <p14:tracePt t="72345" x="2109788" y="2827338"/>
          <p14:tracePt t="72361" x="2122488" y="2827338"/>
          <p14:tracePt t="72378" x="2135188" y="2820988"/>
          <p14:tracePt t="72394" x="2149475" y="2827338"/>
          <p14:tracePt t="72411" x="2162175" y="2827338"/>
          <p14:tracePt t="72428" x="2174875" y="2835275"/>
          <p14:tracePt t="72445" x="2201863" y="2841625"/>
          <p14:tracePt t="72461" x="2239963" y="2847975"/>
          <p14:tracePt t="72478" x="2279650" y="2847975"/>
          <p14:tracePt t="72494" x="2319338" y="2860675"/>
          <p14:tracePt t="72511" x="2363788" y="2867025"/>
          <p14:tracePt t="72528" x="2378075" y="2867025"/>
          <p14:tracePt t="72544" x="2384425" y="2867025"/>
          <p14:tracePt t="73082" x="2397125" y="2867025"/>
          <p14:tracePt t="73090" x="2436813" y="2867025"/>
          <p14:tracePt t="73099" x="2468563" y="2867025"/>
          <p14:tracePt t="73111" x="2520950" y="2867025"/>
          <p14:tracePt t="73128" x="2586038" y="2860675"/>
          <p14:tracePt t="73144" x="2644775" y="2860675"/>
          <p14:tracePt t="73161" x="2709863" y="2860675"/>
          <p14:tracePt t="73178" x="2795588" y="2860675"/>
          <p14:tracePt t="73194" x="2854325" y="2860675"/>
          <p14:tracePt t="73211" x="2913063" y="2860675"/>
          <p14:tracePt t="73227" x="2959100" y="2860675"/>
          <p14:tracePt t="73244" x="3011488" y="2860675"/>
          <p14:tracePt t="73261" x="3049588" y="2860675"/>
          <p14:tracePt t="73278" x="3082925" y="2860675"/>
          <p14:tracePt t="73294" x="3135313" y="2860675"/>
          <p14:tracePt t="73311" x="3181350" y="2860675"/>
          <p14:tracePt t="73327" x="3225800" y="2860675"/>
          <p14:tracePt t="73344" x="3265488" y="2860675"/>
          <p14:tracePt t="73361" x="3305175" y="2860675"/>
          <p14:tracePt t="73378" x="3363913" y="2860675"/>
          <p14:tracePt t="73394" x="3409950" y="2860675"/>
          <p14:tracePt t="73411" x="3435350" y="2860675"/>
          <p14:tracePt t="73428" x="3454400" y="2860675"/>
          <p14:tracePt t="73444" x="3468688" y="2860675"/>
          <p14:tracePt t="73461" x="3481388" y="2860675"/>
          <p14:tracePt t="73477" x="3481388" y="2854325"/>
          <p14:tracePt t="75387" x="3494088" y="2854325"/>
          <p14:tracePt t="75395" x="3506788" y="2854325"/>
          <p14:tracePt t="75403" x="3540125" y="2854325"/>
          <p14:tracePt t="75411" x="3559175" y="2847975"/>
          <p14:tracePt t="75428" x="3592513" y="2847975"/>
          <p14:tracePt t="75444" x="3624263" y="2847975"/>
          <p14:tracePt t="75461" x="3657600" y="2847975"/>
          <p14:tracePt t="75478" x="3697288" y="2854325"/>
          <p14:tracePt t="75494" x="3729038" y="2867025"/>
          <p14:tracePt t="75511" x="3781425" y="2873375"/>
          <p14:tracePt t="75528" x="3827463" y="2894013"/>
          <p14:tracePt t="75544" x="3846513" y="2919413"/>
          <p14:tracePt t="75561" x="3867150" y="2946400"/>
          <p14:tracePt t="75578" x="3873500" y="2971800"/>
          <p14:tracePt t="75594" x="3867150" y="3011488"/>
          <p14:tracePt t="75611" x="3867150" y="3030538"/>
          <p14:tracePt t="75628" x="3852863" y="3043238"/>
          <p14:tracePt t="75644" x="3827463" y="3055938"/>
          <p14:tracePt t="75661" x="3814763" y="3070225"/>
          <p14:tracePt t="75677" x="3787775" y="3070225"/>
          <p14:tracePt t="75694" x="3741738" y="3070225"/>
          <p14:tracePt t="75711" x="3697288" y="3070225"/>
          <p14:tracePt t="75728" x="3663950" y="3070225"/>
          <p14:tracePt t="75744" x="3644900" y="3070225"/>
          <p14:tracePt t="75761" x="3638550" y="3070225"/>
          <p14:tracePt t="76323" x="3644900" y="3082925"/>
          <p14:tracePt t="76331" x="3644900" y="3095625"/>
          <p14:tracePt t="76344" x="3657600" y="3108325"/>
          <p14:tracePt t="76345" x="3663950" y="3128963"/>
          <p14:tracePt t="76361" x="3670300" y="3154363"/>
          <p14:tracePt t="76377" x="3683000" y="3175000"/>
          <p14:tracePt t="76394" x="3683000" y="3187700"/>
          <p14:tracePt t="76411" x="3683000" y="3194050"/>
          <p14:tracePt t="76427" x="3683000" y="3206750"/>
          <p14:tracePt t="76444" x="3683000" y="3213100"/>
          <p14:tracePt t="76461" x="3676650" y="3225800"/>
          <p14:tracePt t="76477" x="3670300" y="3233738"/>
          <p14:tracePt t="76494" x="3657600" y="3246438"/>
          <p14:tracePt t="76511" x="3651250" y="3259138"/>
          <p14:tracePt t="76527" x="3624263" y="3265488"/>
          <p14:tracePt t="76544" x="3605213" y="3271838"/>
          <p14:tracePt t="76561" x="3579813" y="3278188"/>
          <p14:tracePt t="76577" x="3573463" y="3284538"/>
          <p14:tracePt t="76594" x="3559175" y="3284538"/>
          <p14:tracePt t="77051" x="3565525" y="3284538"/>
          <p14:tracePt t="77059" x="3579813" y="3284538"/>
          <p14:tracePt t="77064" x="3586163" y="3284538"/>
          <p14:tracePt t="77077" x="3605213" y="3284538"/>
          <p14:tracePt t="77077" x="3644900" y="3284538"/>
          <p14:tracePt t="77094" x="3716338" y="3284538"/>
          <p14:tracePt t="77110" x="3787775" y="3284538"/>
          <p14:tracePt t="77127" x="3860800" y="3278188"/>
          <p14:tracePt t="77144" x="3938588" y="3259138"/>
          <p14:tracePt t="77160" x="4010025" y="3225800"/>
          <p14:tracePt t="77177" x="4068763" y="3181350"/>
          <p14:tracePt t="77194" x="4114800" y="3135313"/>
          <p14:tracePt t="77210" x="4179888" y="3049588"/>
          <p14:tracePt t="77227" x="4179888" y="2984500"/>
          <p14:tracePt t="77244" x="4179888" y="2894013"/>
          <p14:tracePt t="77260" x="4160838" y="2795588"/>
          <p14:tracePt t="77277" x="4114800" y="2703513"/>
          <p14:tracePt t="77294" x="4081463" y="2651125"/>
          <p14:tracePt t="77310" x="4062413" y="2632075"/>
          <p14:tracePt t="77327" x="4062413" y="2625725"/>
          <p14:tracePt t="77344" x="4056063" y="2625725"/>
          <p14:tracePt t="77403" x="4056063" y="2632075"/>
          <p14:tracePt t="77411" x="4049713" y="2632075"/>
          <p14:tracePt t="77467" x="4049713" y="2638425"/>
          <p14:tracePt t="77499" x="4056063" y="2638425"/>
          <p14:tracePt t="77507" x="4068763" y="2644775"/>
          <p14:tracePt t="77515" x="4081463" y="2659063"/>
          <p14:tracePt t="77523" x="4102100" y="2671763"/>
          <p14:tracePt t="77527" x="4133850" y="2697163"/>
          <p14:tracePt t="77543" x="4179888" y="2736850"/>
          <p14:tracePt t="77560" x="4238625" y="2795588"/>
          <p14:tracePt t="77577" x="4324350" y="2860675"/>
          <p14:tracePt t="77593" x="4408488" y="2925763"/>
          <p14:tracePt t="77610" x="4546600" y="3055938"/>
          <p14:tracePt t="77627" x="4637088" y="3154363"/>
          <p14:tracePt t="77643" x="4729163" y="3259138"/>
          <p14:tracePt t="77660" x="4813300" y="3382963"/>
          <p14:tracePt t="77677" x="4884738" y="3521075"/>
          <p14:tracePt t="77693" x="4924425" y="3651250"/>
          <p14:tracePt t="77710" x="4937125" y="3768725"/>
          <p14:tracePt t="77727" x="4937125" y="3873500"/>
          <p14:tracePt t="77744" x="4918075" y="3970338"/>
          <p14:tracePt t="77760" x="4892675" y="4049713"/>
          <p14:tracePt t="77777" x="4840288" y="4095750"/>
          <p14:tracePt t="77793" x="4787900" y="4148138"/>
          <p14:tracePt t="77810" x="4729163" y="4179888"/>
          <p14:tracePt t="77827" x="4716463" y="4186238"/>
          <p14:tracePt t="77891" x="4716463" y="4179888"/>
          <p14:tracePt t="77899" x="4722813" y="4173538"/>
          <p14:tracePt t="77907" x="4722813" y="4160838"/>
          <p14:tracePt t="77915" x="4748213" y="4133850"/>
          <p14:tracePt t="77927" x="4794250" y="4081463"/>
          <p14:tracePt t="77943" x="4865688" y="4010025"/>
          <p14:tracePt t="77960" x="4937125" y="3944938"/>
          <p14:tracePt t="77977" x="5029200" y="3846513"/>
          <p14:tracePt t="77993" x="5094288" y="3762375"/>
          <p14:tracePt t="78010" x="5165725" y="3586163"/>
          <p14:tracePt t="78027" x="5192713" y="3454400"/>
          <p14:tracePt t="78043" x="5199063" y="3351213"/>
          <p14:tracePt t="78060" x="5180013" y="3240088"/>
          <p14:tracePt t="78077" x="5121275" y="3135313"/>
          <p14:tracePt t="78093" x="5041900" y="3055938"/>
          <p14:tracePt t="78110" x="4951413" y="2997200"/>
          <p14:tracePt t="78127" x="4865688" y="2965450"/>
          <p14:tracePt t="78143" x="4767263" y="2952750"/>
          <p14:tracePt t="78160" x="4716463" y="2946400"/>
          <p14:tracePt t="78177" x="4683125" y="2946400"/>
          <p14:tracePt t="78307" x="4683125" y="2952750"/>
          <p14:tracePt t="78315" x="4689475" y="2959100"/>
          <p14:tracePt t="78327" x="4702175" y="2971800"/>
          <p14:tracePt t="78327" x="4741863" y="2997200"/>
          <p14:tracePt t="78343" x="4794250" y="3049588"/>
          <p14:tracePt t="78360" x="4865688" y="3122613"/>
          <p14:tracePt t="78377" x="4945063" y="3194050"/>
          <p14:tracePt t="78393" x="5054600" y="3278188"/>
          <p14:tracePt t="78410" x="5127625" y="3363913"/>
          <p14:tracePt t="78410" x="5165725" y="3409950"/>
          <p14:tracePt t="78427" x="5251450" y="3506788"/>
          <p14:tracePt t="78443" x="5310188" y="3605213"/>
          <p14:tracePt t="78460" x="5349875" y="3697288"/>
          <p14:tracePt t="78476" x="5368925" y="3775075"/>
          <p14:tracePt t="78493" x="5368925" y="3833813"/>
          <p14:tracePt t="78510" x="5368925" y="3873500"/>
          <p14:tracePt t="78526" x="5356225" y="3905250"/>
          <p14:tracePt t="78543" x="5335588" y="3938588"/>
          <p14:tracePt t="78560" x="5303838" y="3978275"/>
          <p14:tracePt t="78576" x="5264150" y="4010025"/>
          <p14:tracePt t="78593" x="5245100" y="4037013"/>
          <p14:tracePt t="78610" x="5232400" y="4043363"/>
          <p14:tracePt t="78626" x="5224463" y="4049713"/>
          <p14:tracePt t="79441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6.32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904875" y="1452563"/>
            <a:ext cx="8239125" cy="36703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total = 0;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input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(input &gt; 0) { total = total + input;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49371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How do you compute the total of all positive inputs? </a:t>
            </a:r>
          </a:p>
        </p:txBody>
      </p:sp>
    </p:spTree>
    <p:extLst>
      <p:ext uri="{BB962C8B-B14F-4D97-AF65-F5344CB8AC3E}">
        <p14:creationId xmlns:p14="http://schemas.microsoft.com/office/powerpoint/2010/main" val="3221099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6.34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904875" y="3260725"/>
            <a:ext cx="8239125" cy="123825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The loop will stop when a match is found, but you cannot access the match because neither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position</a:t>
            </a:r>
            <a:r>
              <a:rPr lang="en-US" dirty="0" smtClean="0"/>
              <a:t> nor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dirty="0" smtClean="0"/>
              <a:t> are defined outside the loop.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230187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What is wrong with the following loop for finding the position of the first space in a string?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boolean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found = false;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position = 0; !found &amp;&amp; position &lt;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str.length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position++)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char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str.charAt(position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== ' ') { found = true; }</a:t>
            </a:r>
          </a:p>
          <a:p>
            <a:pPr lvl="1"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5178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6.35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904875" y="1431925"/>
            <a:ext cx="8239125" cy="3141663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Start the loop at the end of string: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boolean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found = false;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str.length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 – 1;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(!found &amp;&amp;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&gt;= 0)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char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str.charAt(i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== ' ') { found = true; }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else { </a:t>
            </a:r>
            <a:r>
              <a:rPr lang="en-US" sz="16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--; }</a:t>
            </a:r>
          </a:p>
          <a:p>
            <a:pPr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47307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How do you find the position of the </a:t>
            </a:r>
            <a:r>
              <a:rPr lang="en-US" i="1" dirty="0" smtClean="0"/>
              <a:t>last</a:t>
            </a:r>
            <a:r>
              <a:rPr lang="en-US" dirty="0" smtClean="0"/>
              <a:t> space in a string? </a:t>
            </a:r>
            <a:endParaRPr lang="en-US" sz="16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33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section_5/</a:t>
            </a:r>
            <a:r>
              <a:rPr lang="en-US" dirty="0" smtClean="0">
                <a:hlinkClick r:id="rId4" action="ppaction://hlinkfile"/>
              </a:rPr>
              <a:t>SentinelDemo.java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762000"/>
            <a:ext cx="9134475" cy="5478463"/>
          </a:xfr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Process data until the sentinel is entered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while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(salary !=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-1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salary 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in.nextDouble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if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(salary !=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-1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{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   sum = sum + salary;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   count++;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27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Compute and print the average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29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if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(count &gt;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0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average = sum / count;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System.out.println(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"Average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 salary: 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+ average);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else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System.out.println(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"No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 data"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40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  <a:endParaRPr lang="en-US" sz="1400" b="1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7162800" y="5791200"/>
            <a:ext cx="1524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i="1" dirty="0"/>
              <a:t>Continued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04" x="2613025" y="3135313"/>
          <p14:tracePt t="2109" x="2619375" y="3128963"/>
          <p14:tracePt t="2117" x="2632075" y="3122613"/>
          <p14:tracePt t="2125" x="2651125" y="3122613"/>
          <p14:tracePt t="2133" x="2684463" y="3101975"/>
          <p14:tracePt t="2143" x="2709863" y="3095625"/>
          <p14:tracePt t="2164" x="2755900" y="3082925"/>
          <p14:tracePt t="2180" x="2782888" y="3055938"/>
          <p14:tracePt t="2196" x="2827338" y="3017838"/>
          <p14:tracePt t="2212" x="2873375" y="2965450"/>
          <p14:tracePt t="2228" x="2925763" y="2919413"/>
          <p14:tracePt t="2242" x="2959100" y="2867025"/>
          <p14:tracePt t="2260" x="2997200" y="2755900"/>
          <p14:tracePt t="2284" x="3011488" y="2684463"/>
          <p14:tracePt t="2292" x="3030538" y="2606675"/>
          <p14:tracePt t="2316" x="3036888" y="2520950"/>
          <p14:tracePt t="2326" x="3036888" y="2436813"/>
          <p14:tracePt t="2348" x="3036888" y="2357438"/>
          <p14:tracePt t="2359" x="3036888" y="2286000"/>
          <p14:tracePt t="2392" x="3036888" y="2220913"/>
          <p14:tracePt t="2394" x="3036888" y="2155825"/>
          <p14:tracePt t="2409" x="3036888" y="2109788"/>
          <p14:tracePt t="2426" x="3036888" y="2070100"/>
          <p14:tracePt t="2442" x="3030538" y="2032000"/>
          <p14:tracePt t="2459" x="3030538" y="1958975"/>
          <p14:tracePt t="2476" x="3030538" y="1912938"/>
          <p14:tracePt t="2492" x="3024188" y="1847850"/>
          <p14:tracePt t="2509" x="3024188" y="1803400"/>
          <p14:tracePt t="2526" x="3024188" y="1751013"/>
          <p14:tracePt t="2542" x="3024188" y="1704975"/>
          <p14:tracePt t="2559" x="3011488" y="1646238"/>
          <p14:tracePt t="2576" x="3005138" y="1600200"/>
          <p14:tracePt t="2592" x="2990850" y="1560513"/>
          <p14:tracePt t="2609" x="2959100" y="1501775"/>
          <p14:tracePt t="2626" x="2932113" y="1449388"/>
          <p14:tracePt t="2642" x="2900363" y="1397000"/>
          <p14:tracePt t="2659" x="2854325" y="1325563"/>
          <p14:tracePt t="2676" x="2835275" y="1306513"/>
          <p14:tracePt t="2692" x="2814638" y="1300163"/>
          <p14:tracePt t="2709" x="2808288" y="1300163"/>
          <p14:tracePt t="2884" x="2808288" y="1306513"/>
          <p14:tracePt t="2889" x="2814638" y="1319213"/>
          <p14:tracePt t="2898" x="2827338" y="1331913"/>
          <p14:tracePt t="2909" x="2867025" y="1365250"/>
          <p14:tracePt t="2926" x="2894013" y="1390650"/>
          <p14:tracePt t="2942" x="2925763" y="1430338"/>
          <p14:tracePt t="2959" x="2959100" y="1482725"/>
          <p14:tracePt t="2975" x="2990850" y="1528763"/>
          <p14:tracePt t="2992" x="3030538" y="1587500"/>
          <p14:tracePt t="3009" x="3055938" y="1652588"/>
          <p14:tracePt t="3025" x="3095625" y="1698625"/>
          <p14:tracePt t="3042" x="3122613" y="1736725"/>
          <p14:tracePt t="3059" x="3148013" y="1803400"/>
          <p14:tracePt t="3075" x="3194050" y="1900238"/>
          <p14:tracePt t="3092" x="3233738" y="1985963"/>
          <p14:tracePt t="3109" x="3259138" y="2051050"/>
          <p14:tracePt t="3125" x="3292475" y="2135188"/>
          <p14:tracePt t="3142" x="3305175" y="2193925"/>
          <p14:tracePt t="3159" x="3317875" y="2260600"/>
          <p14:tracePt t="3175" x="3317875" y="2298700"/>
          <p14:tracePt t="3192" x="3317875" y="2338388"/>
          <p14:tracePt t="3209" x="3317875" y="2378075"/>
          <p14:tracePt t="3225" x="3317875" y="2422525"/>
          <p14:tracePt t="3242" x="3311525" y="2474913"/>
          <p14:tracePt t="3259" x="3305175" y="2514600"/>
          <p14:tracePt t="3275" x="3292475" y="2566988"/>
          <p14:tracePt t="3292" x="3271838" y="2606675"/>
          <p14:tracePt t="3309" x="3259138" y="2651125"/>
          <p14:tracePt t="3325" x="3219450" y="2690813"/>
          <p14:tracePt t="3342" x="3187700" y="2724150"/>
          <p14:tracePt t="3359" x="3175000" y="2755900"/>
          <p14:tracePt t="3375" x="3135313" y="2795588"/>
          <p14:tracePt t="3392" x="3101975" y="2820988"/>
          <p14:tracePt t="3409" x="3070225" y="2860675"/>
          <p14:tracePt t="3425" x="3036888" y="2894013"/>
          <p14:tracePt t="3442" x="3005138" y="2925763"/>
          <p14:tracePt t="3459" x="2984500" y="2938463"/>
          <p14:tracePt t="3475" x="2978150" y="2938463"/>
          <p14:tracePt t="3644" x="2984500" y="2932113"/>
          <p14:tracePt t="3652" x="3005138" y="2919413"/>
          <p14:tracePt t="3660" x="3011488" y="2913063"/>
          <p14:tracePt t="3668" x="3017838" y="2906713"/>
          <p14:tracePt t="3676" x="3049588" y="2867025"/>
          <p14:tracePt t="3692" x="3076575" y="2841625"/>
          <p14:tracePt t="3708" x="3095625" y="2795588"/>
          <p14:tracePt t="3725" x="3108325" y="2755900"/>
          <p14:tracePt t="3742" x="3122613" y="2697163"/>
          <p14:tracePt t="3759" x="3135313" y="2632075"/>
          <p14:tracePt t="3775" x="3135313" y="2560638"/>
          <p14:tracePt t="3792" x="3135313" y="2481263"/>
          <p14:tracePt t="3809" x="3135313" y="2397125"/>
          <p14:tracePt t="3825" x="3128963" y="2311400"/>
          <p14:tracePt t="3842" x="3089275" y="2227263"/>
          <p14:tracePt t="3859" x="3049588" y="2149475"/>
          <p14:tracePt t="3875" x="2971800" y="2044700"/>
          <p14:tracePt t="3892" x="2906713" y="1979613"/>
          <p14:tracePt t="3908" x="2841625" y="1912938"/>
          <p14:tracePt t="3925" x="2795588" y="1862138"/>
          <p14:tracePt t="3942" x="2749550" y="1803400"/>
          <p14:tracePt t="3958" x="2717800" y="1763713"/>
          <p14:tracePt t="3975" x="2690813" y="1730375"/>
          <p14:tracePt t="3992" x="2678113" y="1711325"/>
          <p14:tracePt t="4008" x="2659063" y="1692275"/>
          <p14:tracePt t="4025" x="2651125" y="1677988"/>
          <p14:tracePt t="4042" x="2644775" y="1671638"/>
          <p14:tracePt t="4059" x="2638425" y="1671638"/>
          <p14:tracePt t="4076" x="2638425" y="1658938"/>
          <p14:tracePt t="4116" x="2632075" y="1652588"/>
          <p14:tracePt t="4124" x="2625725" y="1639888"/>
          <p14:tracePt t="4140" x="2619375" y="1619250"/>
          <p14:tracePt t="4149" x="2613025" y="1606550"/>
          <p14:tracePt t="4159" x="2606675" y="1581150"/>
          <p14:tracePt t="4175" x="2598738" y="1566863"/>
          <p14:tracePt t="4192" x="2592388" y="1554163"/>
          <p14:tracePt t="4228" x="2586038" y="1554163"/>
          <p14:tracePt t="4284" x="2579688" y="1554163"/>
          <p14:tracePt t="4292" x="2566988" y="1554163"/>
          <p14:tracePt t="4300" x="2527300" y="1554163"/>
          <p14:tracePt t="4308" x="2468563" y="1554163"/>
          <p14:tracePt t="4325" x="2397125" y="1554163"/>
          <p14:tracePt t="4342" x="2325688" y="1554163"/>
          <p14:tracePt t="4358" x="2266950" y="1554163"/>
          <p14:tracePt t="4375" x="2220913" y="1554163"/>
          <p14:tracePt t="4392" x="2187575" y="1554163"/>
          <p14:tracePt t="4408" x="2155825" y="1554163"/>
          <p14:tracePt t="4425" x="2116138" y="1554163"/>
          <p14:tracePt t="4442" x="2082800" y="1554163"/>
          <p14:tracePt t="4458" x="2063750" y="1554163"/>
          <p14:tracePt t="4475" x="2038350" y="1554163"/>
          <p14:tracePt t="4492" x="2017713" y="1554163"/>
          <p14:tracePt t="4508" x="2011363" y="1547813"/>
          <p14:tracePt t="4525" x="2005013" y="1547813"/>
          <p14:tracePt t="5261" x="2011363" y="1547813"/>
          <p14:tracePt t="5276" x="2017713" y="1547813"/>
          <p14:tracePt t="5285" x="2024063" y="1547813"/>
          <p14:tracePt t="5292" x="2038350" y="1547813"/>
          <p14:tracePt t="5309" x="2044700" y="1547813"/>
          <p14:tracePt t="5310" x="2063750" y="1547813"/>
          <p14:tracePt t="5326" x="2097088" y="1547813"/>
          <p14:tracePt t="5343" x="2116138" y="1541463"/>
          <p14:tracePt t="5360" x="2141538" y="1535113"/>
          <p14:tracePt t="5376" x="2168525" y="1528763"/>
          <p14:tracePt t="5393" x="2193925" y="1522413"/>
          <p14:tracePt t="5409" x="2208213" y="1508125"/>
          <p14:tracePt t="5426" x="2220913" y="1495425"/>
          <p14:tracePt t="5442" x="2239963" y="1489075"/>
          <p14:tracePt t="5459" x="2266950" y="1470025"/>
          <p14:tracePt t="5476" x="2286000" y="1436688"/>
          <p14:tracePt t="5493" x="2305050" y="1411288"/>
          <p14:tracePt t="5509" x="2325688" y="1371600"/>
          <p14:tracePt t="5526" x="2325688" y="1331913"/>
          <p14:tracePt t="5543" x="2332038" y="1287463"/>
          <p14:tracePt t="5559" x="2332038" y="1254125"/>
          <p14:tracePt t="5576" x="2311400" y="1220788"/>
          <p14:tracePt t="5593" x="2286000" y="1195388"/>
          <p14:tracePt t="5609" x="2273300" y="1182688"/>
          <p14:tracePt t="5626" x="2252663" y="1162050"/>
          <p14:tracePt t="5643" x="2227263" y="1149350"/>
          <p14:tracePt t="5659" x="2187575" y="1149350"/>
          <p14:tracePt t="5675" x="2149475" y="1149350"/>
          <p14:tracePt t="5692" x="2097088" y="1149350"/>
          <p14:tracePt t="5709" x="2076450" y="1149350"/>
          <p14:tracePt t="5725" x="2057400" y="1149350"/>
          <p14:tracePt t="5742" x="2038350" y="1162050"/>
          <p14:tracePt t="5759" x="2024063" y="1176338"/>
          <p14:tracePt t="5776" x="2005013" y="1208088"/>
          <p14:tracePt t="5792" x="1998663" y="1241425"/>
          <p14:tracePt t="5809" x="1985963" y="1279525"/>
          <p14:tracePt t="5825" x="1985963" y="1312863"/>
          <p14:tracePt t="5842" x="1973263" y="1346200"/>
          <p14:tracePt t="5859" x="1973263" y="1371600"/>
          <p14:tracePt t="5875" x="1965325" y="1397000"/>
          <p14:tracePt t="5892" x="1973263" y="1455738"/>
          <p14:tracePt t="5909" x="1985963" y="1489075"/>
          <p14:tracePt t="5925" x="1992313" y="1501775"/>
          <p14:tracePt t="5942" x="2024063" y="1516063"/>
          <p14:tracePt t="5959" x="2051050" y="1528763"/>
          <p14:tracePt t="5975" x="2090738" y="1528763"/>
          <p14:tracePt t="5992" x="2141538" y="1528763"/>
          <p14:tracePt t="6009" x="2193925" y="1528763"/>
          <p14:tracePt t="6025" x="2227263" y="1528763"/>
          <p14:tracePt t="6042" x="2239963" y="1528763"/>
          <p14:tracePt t="6059" x="2239963" y="1522413"/>
          <p14:tracePt t="6156" x="2233613" y="1522413"/>
          <p14:tracePt t="6172" x="2227263" y="1522413"/>
          <p14:tracePt t="6204" x="2220913" y="1528763"/>
          <p14:tracePt t="6284" x="2214563" y="1528763"/>
          <p14:tracePt t="6444" x="2208213" y="1528763"/>
          <p14:tracePt t="6460" x="2201863" y="1528763"/>
          <p14:tracePt t="6484" x="2193925" y="1528763"/>
          <p14:tracePt t="6508" x="2193925" y="1535113"/>
          <p14:tracePt t="6532" x="2181225" y="1535113"/>
          <p14:tracePt t="6540" x="2181225" y="1541463"/>
          <p14:tracePt t="6556" x="2174875" y="1541463"/>
          <p14:tracePt t="6572" x="2168525" y="1541463"/>
          <p14:tracePt t="6580" x="2168525" y="1547813"/>
          <p14:tracePt t="6586" x="2162175" y="1547813"/>
          <p14:tracePt t="6592" x="2141538" y="1547813"/>
          <p14:tracePt t="6608" x="2109788" y="1554163"/>
          <p14:tracePt t="6625" x="2082800" y="1560513"/>
          <p14:tracePt t="6642" x="2057400" y="1560513"/>
          <p14:tracePt t="6658" x="2032000" y="1566863"/>
          <p14:tracePt t="6675" x="2017713" y="1574800"/>
          <p14:tracePt t="6812" x="2024063" y="1574800"/>
          <p14:tracePt t="6821" x="2038350" y="1574800"/>
          <p14:tracePt t="6828" x="2051050" y="1574800"/>
          <p14:tracePt t="6836" x="2063750" y="1574800"/>
          <p14:tracePt t="6844" x="2103438" y="1574800"/>
          <p14:tracePt t="6858" x="2135188" y="1574800"/>
          <p14:tracePt t="6875" x="2155825" y="1574800"/>
          <p14:tracePt t="6892" x="2162175" y="1574800"/>
          <p14:tracePt t="7004" x="2155825" y="1574800"/>
          <p14:tracePt t="7020" x="2149475" y="1574800"/>
          <p14:tracePt t="7025" x="2141538" y="1574800"/>
          <p14:tracePt t="7025" x="2128838" y="1574800"/>
          <p14:tracePt t="7042" x="2122488" y="1574800"/>
          <p14:tracePt t="7058" x="2109788" y="1574800"/>
          <p14:tracePt t="7075" x="2103438" y="1574800"/>
          <p14:tracePt t="7108" x="2097088" y="1574800"/>
          <p14:tracePt t="7140" x="2097088" y="1581150"/>
          <p14:tracePt t="7260" x="2103438" y="1581150"/>
          <p14:tracePt t="8524" x="2109788" y="1581150"/>
          <p14:tracePt t="8540" x="2116138" y="1574800"/>
          <p14:tracePt t="8541" x="2128838" y="1574800"/>
          <p14:tracePt t="8558" x="2155825" y="1574800"/>
          <p14:tracePt t="8574" x="2201863" y="1574800"/>
          <p14:tracePt t="8591" x="2260600" y="1574800"/>
          <p14:tracePt t="8608" x="2338388" y="1574800"/>
          <p14:tracePt t="8624" x="2436813" y="1574800"/>
          <p14:tracePt t="8641" x="2540000" y="1574800"/>
          <p14:tracePt t="8658" x="2638425" y="1574800"/>
          <p14:tracePt t="8675" x="2743200" y="1574800"/>
          <p14:tracePt t="8691" x="2847975" y="1574800"/>
          <p14:tracePt t="8708" x="2997200" y="1587500"/>
          <p14:tracePt t="8724" x="3076575" y="1619250"/>
          <p14:tracePt t="8741" x="3128963" y="1658938"/>
          <p14:tracePt t="8758" x="3160713" y="1684338"/>
          <p14:tracePt t="8774" x="3181350" y="1724025"/>
          <p14:tracePt t="8791" x="3194050" y="1763713"/>
          <p14:tracePt t="8808" x="3194050" y="1803400"/>
          <p14:tracePt t="8824" x="3181350" y="1854200"/>
          <p14:tracePt t="8841" x="3160713" y="1900238"/>
          <p14:tracePt t="8857" x="3154363" y="1939925"/>
          <p14:tracePt t="8874" x="3122613" y="1985963"/>
          <p14:tracePt t="8891" x="3089275" y="2017713"/>
          <p14:tracePt t="8908" x="3049588" y="2057400"/>
          <p14:tracePt t="8924" x="2971800" y="2109788"/>
          <p14:tracePt t="8941" x="2938463" y="2128838"/>
          <p14:tracePt t="8957" x="2879725" y="2149475"/>
          <p14:tracePt t="8974" x="2835275" y="2155825"/>
          <p14:tracePt t="8991" x="2808288" y="2162175"/>
          <p14:tracePt t="9007" x="2789238" y="2162175"/>
          <p14:tracePt t="9024" x="2776538" y="2162175"/>
          <p14:tracePt t="9068" x="2768600" y="2162175"/>
          <p14:tracePt t="9084" x="2762250" y="2162175"/>
          <p14:tracePt t="10243" x="2762250" y="2155825"/>
          <p14:tracePt t="10248" x="2762250" y="2149475"/>
          <p14:tracePt t="10256" x="2768600" y="2135188"/>
          <p14:tracePt t="10273" x="2776538" y="2116138"/>
          <p14:tracePt t="10289" x="2782888" y="2097088"/>
          <p14:tracePt t="10306" x="2782888" y="2063750"/>
          <p14:tracePt t="10323" x="2789238" y="1985963"/>
          <p14:tracePt t="10339" x="2789238" y="1933575"/>
          <p14:tracePt t="10356" x="2782888" y="1874838"/>
          <p14:tracePt t="10373" x="2755900" y="1822450"/>
          <p14:tracePt t="10389" x="2730500" y="1782763"/>
          <p14:tracePt t="10406" x="2690813" y="1730375"/>
          <p14:tracePt t="10423" x="2659063" y="1711325"/>
          <p14:tracePt t="10439" x="2619375" y="1684338"/>
          <p14:tracePt t="10456" x="2586038" y="1665288"/>
          <p14:tracePt t="10472" x="2540000" y="1665288"/>
          <p14:tracePt t="10489" x="2481263" y="1658938"/>
          <p14:tracePt t="10506" x="2416175" y="1658938"/>
          <p14:tracePt t="10523" x="2319338" y="1658938"/>
          <p14:tracePt t="10539" x="2266950" y="1658938"/>
          <p14:tracePt t="10556" x="2233613" y="1658938"/>
          <p14:tracePt t="10572" x="2220913" y="1658938"/>
          <p14:tracePt t="10619" x="2220913" y="1652588"/>
          <p14:tracePt t="10640" x="2220913" y="1639888"/>
          <p14:tracePt t="10643" x="2252663" y="1606550"/>
          <p14:tracePt t="10656" x="2286000" y="1560513"/>
          <p14:tracePt t="10672" x="2311400" y="1516063"/>
          <p14:tracePt t="10689" x="2332038" y="1470025"/>
          <p14:tracePt t="10706" x="2338388" y="1449388"/>
          <p14:tracePt t="10723" x="2344738" y="1443038"/>
          <p14:tracePt t="10827" x="2344738" y="1449388"/>
          <p14:tracePt t="10840" x="2351088" y="1449388"/>
          <p14:tracePt t="10842" x="2363788" y="1455738"/>
          <p14:tracePt t="10856" x="2390775" y="1470025"/>
          <p14:tracePt t="10872" x="2449513" y="1495425"/>
          <p14:tracePt t="10889" x="2533650" y="1535113"/>
          <p14:tracePt t="10906" x="2665413" y="1606550"/>
          <p14:tracePt t="10923" x="2795588" y="1677988"/>
          <p14:tracePt t="10939" x="2952750" y="1803400"/>
          <p14:tracePt t="10956" x="3043238" y="1887538"/>
          <p14:tracePt t="10972" x="3128963" y="1973263"/>
          <p14:tracePt t="10989" x="3181350" y="2051050"/>
          <p14:tracePt t="11006" x="3219450" y="2162175"/>
          <p14:tracePt t="11022" x="3233738" y="2260600"/>
          <p14:tracePt t="11039" x="3240088" y="2363788"/>
          <p14:tracePt t="11056" x="3240088" y="2468563"/>
          <p14:tracePt t="11072" x="3240088" y="2560638"/>
          <p14:tracePt t="11089" x="3240088" y="2644775"/>
          <p14:tracePt t="11106" x="3240088" y="2717800"/>
          <p14:tracePt t="11122" x="3206750" y="2776538"/>
          <p14:tracePt t="11139" x="3122613" y="2867025"/>
          <p14:tracePt t="11156" x="3049588" y="2932113"/>
          <p14:tracePt t="11172" x="2984500" y="2978150"/>
          <p14:tracePt t="11189" x="2925763" y="3005138"/>
          <p14:tracePt t="11206" x="2867025" y="3017838"/>
          <p14:tracePt t="11222" x="2841625" y="3024188"/>
          <p14:tracePt t="11239" x="2835275" y="3024188"/>
          <p14:tracePt t="11299" x="2835275" y="3017838"/>
          <p14:tracePt t="11315" x="2841625" y="3011488"/>
          <p14:tracePt t="11324" x="2847975" y="2997200"/>
          <p14:tracePt t="11331" x="2860675" y="2978150"/>
          <p14:tracePt t="11339" x="2946400" y="2900363"/>
          <p14:tracePt t="11356" x="3024188" y="2820988"/>
          <p14:tracePt t="11372" x="3122613" y="2736850"/>
          <p14:tracePt t="11389" x="3206750" y="2638425"/>
          <p14:tracePt t="11406" x="3271838" y="2566988"/>
          <p14:tracePt t="11422" x="3317875" y="2474913"/>
          <p14:tracePt t="11439" x="3336925" y="2370138"/>
          <p14:tracePt t="11455" x="3336925" y="2273300"/>
          <p14:tracePt t="11472" x="3317875" y="2174875"/>
          <p14:tracePt t="11489" x="3271838" y="2057400"/>
          <p14:tracePt t="11506" x="3200400" y="1939925"/>
          <p14:tracePt t="11522" x="3122613" y="1847850"/>
          <p14:tracePt t="11539" x="3030538" y="1751013"/>
          <p14:tracePt t="11555" x="2990850" y="1711325"/>
          <p14:tracePt t="11572" x="2952750" y="1684338"/>
          <p14:tracePt t="11589" x="2919413" y="1658938"/>
          <p14:tracePt t="11606" x="2894013" y="1639888"/>
          <p14:tracePt t="11622" x="2860675" y="1639888"/>
          <p14:tracePt t="11639" x="2814638" y="1639888"/>
          <p14:tracePt t="11655" x="2782888" y="1639888"/>
          <p14:tracePt t="11672" x="2762250" y="1639888"/>
          <p14:tracePt t="11689" x="2755900" y="1639888"/>
          <p14:tracePt t="11731" x="2755900" y="1646238"/>
          <p14:tracePt t="11795" x="2762250" y="1646238"/>
          <p14:tracePt t="11799" x="2782888" y="1646238"/>
          <p14:tracePt t="11808" x="2841625" y="1658938"/>
          <p14:tracePt t="11822" x="2925763" y="1684338"/>
          <p14:tracePt t="11839" x="3017838" y="1736725"/>
          <p14:tracePt t="11855" x="3128963" y="1803400"/>
          <p14:tracePt t="11872" x="3233738" y="1874838"/>
          <p14:tracePt t="11889" x="3317875" y="1946275"/>
          <p14:tracePt t="11905" x="3363913" y="2017713"/>
          <p14:tracePt t="11922" x="3395663" y="2076450"/>
          <p14:tracePt t="11939" x="3429000" y="2208213"/>
          <p14:tracePt t="11955" x="3435350" y="2286000"/>
          <p14:tracePt t="11972" x="3435350" y="2378075"/>
          <p14:tracePt t="11989" x="3435350" y="2455863"/>
          <p14:tracePt t="12005" x="3435350" y="2533650"/>
          <p14:tracePt t="12022" x="3422650" y="2598738"/>
          <p14:tracePt t="12039" x="3382963" y="2678113"/>
          <p14:tracePt t="12055" x="3336925" y="2743200"/>
          <p14:tracePt t="12072" x="3278188" y="2814638"/>
          <p14:tracePt t="12089" x="3233738" y="2867025"/>
          <p14:tracePt t="12105" x="3200400" y="2900363"/>
          <p14:tracePt t="12122" x="3187700" y="2906713"/>
          <p14:tracePt t="12315" x="3187700" y="2900363"/>
          <p14:tracePt t="12347" x="3187700" y="2894013"/>
          <p14:tracePt t="12363" x="3187700" y="2887663"/>
          <p14:tracePt t="12371" x="3187700" y="2867025"/>
          <p14:tracePt t="12388" x="3181350" y="2827338"/>
          <p14:tracePt t="12389" x="3135313" y="2755900"/>
          <p14:tracePt t="12405" x="3063875" y="2690813"/>
          <p14:tracePt t="12422" x="2971800" y="2638425"/>
          <p14:tracePt t="12438" x="2860675" y="2592388"/>
          <p14:tracePt t="12455" x="2743200" y="2547938"/>
          <p14:tracePt t="12472" x="2644775" y="2520950"/>
          <p14:tracePt t="12488" x="2579688" y="2514600"/>
          <p14:tracePt t="12505" x="2554288" y="2508250"/>
          <p14:tracePt t="12522" x="2547938" y="2501900"/>
          <p14:tracePt t="12538" x="2533650" y="2481263"/>
          <p14:tracePt t="12555" x="2508250" y="2436813"/>
          <p14:tracePt t="12572" x="2455863" y="2370138"/>
          <p14:tracePt t="12589" x="2403475" y="2325688"/>
          <p14:tracePt t="12605" x="2378075" y="2286000"/>
          <p14:tracePt t="12622" x="2357438" y="2266950"/>
          <p14:tracePt t="12639" x="2344738" y="2252663"/>
          <p14:tracePt t="12655" x="2332038" y="2252663"/>
          <p14:tracePt t="12672" x="2325688" y="2252663"/>
          <p14:tracePt t="12689" x="2298700" y="2252663"/>
          <p14:tracePt t="12705" x="2239963" y="2252663"/>
          <p14:tracePt t="12722" x="2174875" y="2252663"/>
          <p14:tracePt t="12739" x="2057400" y="2252663"/>
          <p14:tracePt t="12755" x="1979613" y="2252663"/>
          <p14:tracePt t="12772" x="1906588" y="2246313"/>
          <p14:tracePt t="12788" x="1841500" y="2246313"/>
          <p14:tracePt t="12805" x="1789113" y="2246313"/>
          <p14:tracePt t="12822" x="1736725" y="2246313"/>
          <p14:tracePt t="12838" x="1665288" y="2246313"/>
          <p14:tracePt t="12855" x="1600200" y="2246313"/>
          <p14:tracePt t="12872" x="1528763" y="2246313"/>
          <p14:tracePt t="12888" x="1470025" y="2246313"/>
          <p14:tracePt t="12905" x="1423988" y="2246313"/>
          <p14:tracePt t="12922" x="1384300" y="2246313"/>
          <p14:tracePt t="12938" x="1352550" y="2246313"/>
          <p14:tracePt t="12955" x="1319213" y="2260600"/>
          <p14:tracePt t="12972" x="1300163" y="2273300"/>
          <p14:tracePt t="12988" x="1273175" y="2279650"/>
          <p14:tracePt t="13005" x="1254125" y="2286000"/>
          <p14:tracePt t="13022" x="1235075" y="2292350"/>
          <p14:tracePt t="13038" x="1208088" y="2305050"/>
          <p14:tracePt t="13055" x="1182688" y="2332038"/>
          <p14:tracePt t="13072" x="1155700" y="2357438"/>
          <p14:tracePt t="13088" x="1136650" y="2378075"/>
          <p14:tracePt t="13105" x="1117600" y="2397125"/>
          <p14:tracePt t="13122" x="1109663" y="2409825"/>
          <p14:tracePt t="13138" x="1096963" y="2430463"/>
          <p14:tracePt t="13155" x="1090613" y="2455863"/>
          <p14:tracePt t="13171" x="1090613" y="2481263"/>
          <p14:tracePt t="13188" x="1090613" y="2508250"/>
          <p14:tracePt t="13205" x="1096963" y="2533650"/>
          <p14:tracePt t="13221" x="1103313" y="2560638"/>
          <p14:tracePt t="13238" x="1123950" y="2592388"/>
          <p14:tracePt t="13255" x="1162050" y="2625725"/>
          <p14:tracePt t="13271" x="1201738" y="2659063"/>
          <p14:tracePt t="13288" x="1260475" y="2690813"/>
          <p14:tracePt t="13305" x="1331913" y="2730500"/>
          <p14:tracePt t="13321" x="1417638" y="2755900"/>
          <p14:tracePt t="13338" x="1489075" y="2768600"/>
          <p14:tracePt t="13355" x="1652588" y="2776538"/>
          <p14:tracePt t="13371" x="1744663" y="2776538"/>
          <p14:tracePt t="13388" x="1828800" y="2776538"/>
          <p14:tracePt t="13405" x="1887538" y="2776538"/>
          <p14:tracePt t="13421" x="1927225" y="2776538"/>
          <p14:tracePt t="13438" x="1958975" y="2768600"/>
          <p14:tracePt t="13455" x="1985963" y="2749550"/>
          <p14:tracePt t="13471" x="2032000" y="2709863"/>
          <p14:tracePt t="13488" x="2051050" y="2665413"/>
          <p14:tracePt t="13505" x="2057400" y="2625725"/>
          <p14:tracePt t="13521" x="2057400" y="2586038"/>
          <p14:tracePt t="13538" x="2057400" y="2533650"/>
          <p14:tracePt t="13555" x="2051050" y="2468563"/>
          <p14:tracePt t="13571" x="2017713" y="2416175"/>
          <p14:tracePt t="13588" x="1992313" y="2378075"/>
          <p14:tracePt t="13605" x="1965325" y="2344738"/>
          <p14:tracePt t="13621" x="1939925" y="2325688"/>
          <p14:tracePt t="13638" x="1893888" y="2305050"/>
          <p14:tracePt t="13655" x="1847850" y="2298700"/>
          <p14:tracePt t="13671" x="1782763" y="2286000"/>
          <p14:tracePt t="13688" x="1717675" y="2279650"/>
          <p14:tracePt t="13705" x="1625600" y="2273300"/>
          <p14:tracePt t="13721" x="1547813" y="2273300"/>
          <p14:tracePt t="13738" x="1417638" y="2273300"/>
          <p14:tracePt t="13755" x="1358900" y="2273300"/>
          <p14:tracePt t="13772" x="1300163" y="2273300"/>
          <p14:tracePt t="13788" x="1266825" y="2273300"/>
          <p14:tracePt t="13805" x="1235075" y="2273300"/>
          <p14:tracePt t="13822" x="1214438" y="2279650"/>
          <p14:tracePt t="13838" x="1182688" y="2286000"/>
          <p14:tracePt t="13855" x="1162050" y="2286000"/>
          <p14:tracePt t="13871" x="1136650" y="2298700"/>
          <p14:tracePt t="13888" x="1109663" y="2311400"/>
          <p14:tracePt t="13905" x="1071563" y="2344738"/>
          <p14:tracePt t="13921" x="1044575" y="2370138"/>
          <p14:tracePt t="13938" x="1012825" y="2409825"/>
          <p14:tracePt t="13955" x="992188" y="2462213"/>
          <p14:tracePt t="13971" x="985838" y="2481263"/>
          <p14:tracePt t="13988" x="985838" y="2508250"/>
          <p14:tracePt t="14004" x="985838" y="2527300"/>
          <p14:tracePt t="14021" x="998538" y="2560638"/>
          <p14:tracePt t="14038" x="1012825" y="2598738"/>
          <p14:tracePt t="14055" x="1058863" y="2644775"/>
          <p14:tracePt t="14071" x="1103313" y="2684463"/>
          <p14:tracePt t="14088" x="1162050" y="2730500"/>
          <p14:tracePt t="14104" x="1214438" y="2736850"/>
          <p14:tracePt t="14121" x="1287463" y="2762250"/>
          <p14:tracePt t="14138" x="1346200" y="2768600"/>
          <p14:tracePt t="14154" x="1436688" y="2782888"/>
          <p14:tracePt t="14171" x="1508125" y="2782888"/>
          <p14:tracePt t="14188" x="1581150" y="2782888"/>
          <p14:tracePt t="14205" x="1652588" y="2782888"/>
          <p14:tracePt t="14221" x="1704975" y="2782888"/>
          <p14:tracePt t="14238" x="1744663" y="2782888"/>
          <p14:tracePt t="14254" x="1782763" y="2782888"/>
          <p14:tracePt t="14271" x="1841500" y="2782888"/>
          <p14:tracePt t="14288" x="1881188" y="2782888"/>
          <p14:tracePt t="14304" x="1920875" y="2789238"/>
          <p14:tracePt t="14321" x="1973263" y="2789238"/>
          <p14:tracePt t="14338" x="2032000" y="2789238"/>
          <p14:tracePt t="14354" x="2090738" y="2768600"/>
          <p14:tracePt t="14371" x="2122488" y="2762250"/>
          <p14:tracePt t="14388" x="2135188" y="2749550"/>
          <p14:tracePt t="14405" x="2141538" y="2730500"/>
          <p14:tracePt t="14421" x="2155825" y="2709863"/>
          <p14:tracePt t="14438" x="2155825" y="2690813"/>
          <p14:tracePt t="14454" x="2155825" y="2671763"/>
          <p14:tracePt t="14471" x="2141538" y="2644775"/>
          <p14:tracePt t="14488" x="2135188" y="2619375"/>
          <p14:tracePt t="14504" x="2122488" y="2598738"/>
          <p14:tracePt t="14521" x="2097088" y="2560638"/>
          <p14:tracePt t="14538" x="2063750" y="2520950"/>
          <p14:tracePt t="14554" x="2032000" y="2489200"/>
          <p14:tracePt t="14571" x="2011363" y="2462213"/>
          <p14:tracePt t="14588" x="1998663" y="2443163"/>
          <p14:tracePt t="14604" x="1992313" y="2409825"/>
          <p14:tracePt t="14621" x="1985963" y="2397125"/>
          <p14:tracePt t="14638" x="1979613" y="2384425"/>
          <p14:tracePt t="14654" x="1979613" y="2370138"/>
          <p14:tracePt t="14671" x="1979613" y="2357438"/>
          <p14:tracePt t="14687" x="1965325" y="2338388"/>
          <p14:tracePt t="14704" x="1952625" y="2311400"/>
          <p14:tracePt t="14721" x="1939925" y="2292350"/>
          <p14:tracePt t="14738" x="1927225" y="2266950"/>
          <p14:tracePt t="14754" x="1912938" y="2246313"/>
          <p14:tracePt t="14772" x="1900238" y="2233613"/>
          <p14:tracePt t="14788" x="1887538" y="2233613"/>
          <p14:tracePt t="14804" x="1881188" y="2233613"/>
          <p14:tracePt t="14821" x="1862138" y="2233613"/>
          <p14:tracePt t="14838" x="1822450" y="2233613"/>
          <p14:tracePt t="14854" x="1757363" y="2233613"/>
          <p14:tracePt t="14871" x="1704975" y="2233613"/>
          <p14:tracePt t="14887" x="1639888" y="2233613"/>
          <p14:tracePt t="14904" x="1587500" y="2233613"/>
          <p14:tracePt t="14921" x="1541463" y="2233613"/>
          <p14:tracePt t="14938" x="1516063" y="2233613"/>
          <p14:tracePt t="14954" x="1489075" y="2233613"/>
          <p14:tracePt t="14971" x="1482725" y="2233613"/>
          <p14:tracePt t="15171" x="1489075" y="2233613"/>
          <p14:tracePt t="15179" x="1495425" y="2233613"/>
          <p14:tracePt t="15187" x="1516063" y="2233613"/>
          <p14:tracePt t="15195" x="1587500" y="2220913"/>
          <p14:tracePt t="15204" x="1658938" y="2220913"/>
          <p14:tracePt t="15221" x="1724025" y="2220913"/>
          <p14:tracePt t="15237" x="1782763" y="2220913"/>
          <p14:tracePt t="15254" x="1822450" y="2220913"/>
          <p14:tracePt t="15271" x="1835150" y="2220913"/>
          <p14:tracePt t="15411" x="1816100" y="2214563"/>
          <p14:tracePt t="15419" x="1776413" y="2208213"/>
          <p14:tracePt t="15427" x="1724025" y="2193925"/>
          <p14:tracePt t="15429" x="1665288" y="2193925"/>
          <p14:tracePt t="15437" x="1528763" y="2168525"/>
          <p14:tracePt t="15454" x="1430338" y="2141538"/>
          <p14:tracePt t="15471" x="1365250" y="2135188"/>
          <p14:tracePt t="15487" x="1352550" y="2128838"/>
          <p14:tracePt t="15571" x="1358900" y="2128838"/>
          <p14:tracePt t="15579" x="1377950" y="2128838"/>
          <p14:tracePt t="15587" x="1430338" y="2128838"/>
          <p14:tracePt t="15604" x="1482725" y="2135188"/>
          <p14:tracePt t="15604" x="1600200" y="2155825"/>
          <p14:tracePt t="15620" x="1744663" y="2168525"/>
          <p14:tracePt t="15637" x="1862138" y="2181225"/>
          <p14:tracePt t="15654" x="1952625" y="2187575"/>
          <p14:tracePt t="15671" x="1998663" y="2193925"/>
          <p14:tracePt t="15687" x="2005013" y="2193925"/>
          <p14:tracePt t="15779" x="1998663" y="2193925"/>
          <p14:tracePt t="15787" x="1992313" y="2193925"/>
          <p14:tracePt t="15811" x="1985963" y="2193925"/>
          <p14:tracePt t="17187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958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Application: Processing Sentinel Values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195403"/>
            <a:ext cx="9134475" cy="520790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Using a Boolean variable to control a loop.</a:t>
            </a:r>
          </a:p>
          <a:p>
            <a:pPr lvl="1"/>
            <a:r>
              <a:rPr lang="en-US" dirty="0" smtClean="0"/>
              <a:t>Set the variable before entering the loop</a:t>
            </a:r>
          </a:p>
          <a:p>
            <a:pPr lvl="1"/>
            <a:r>
              <a:rPr lang="en-US" dirty="0" smtClean="0"/>
              <a:t>Set it to the opposite to leave the loop.</a:t>
            </a:r>
          </a:p>
          <a:p>
            <a:pPr lvl="1"/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System.out.print("Enter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salaries, -1 to finish: ");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boolean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done = false;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(!done)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value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(value == -1)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done = true;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 else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dirty="0" smtClean="0">
                <a:solidFill>
                  <a:srgbClr val="6E8080"/>
                </a:solidFill>
                <a:latin typeface="Comic Sans MS"/>
                <a:ea typeface="Courier New" charset="0"/>
                <a:cs typeface="Comic Sans MS"/>
              </a:rPr>
              <a:t>Process value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00" x="2024063" y="1600200"/>
          <p14:tracePt t="7026" x="2044700" y="1600200"/>
          <p14:tracePt t="7034" x="2070100" y="1600200"/>
          <p14:tracePt t="7044" x="2103438" y="1600200"/>
          <p14:tracePt t="7045" x="2201863" y="1600200"/>
          <p14:tracePt t="7061" x="2305050" y="1600200"/>
          <p14:tracePt t="7078" x="2403475" y="1600200"/>
          <p14:tracePt t="7094" x="2508250" y="1606550"/>
          <p14:tracePt t="7111" x="2606675" y="1606550"/>
          <p14:tracePt t="7127" x="2690813" y="1606550"/>
          <p14:tracePt t="7144" x="2755900" y="1606550"/>
          <p14:tracePt t="7161" x="2820988" y="1606550"/>
          <p14:tracePt t="7177" x="2894013" y="1606550"/>
          <p14:tracePt t="7194" x="2990850" y="1606550"/>
          <p14:tracePt t="7211" x="3063875" y="1606550"/>
          <p14:tracePt t="7227" x="3135313" y="1606550"/>
          <p14:tracePt t="7244" x="3206750" y="1612900"/>
          <p14:tracePt t="7261" x="3259138" y="1612900"/>
          <p14:tracePt t="7277" x="3336925" y="1612900"/>
          <p14:tracePt t="7294" x="3429000" y="1612900"/>
          <p14:tracePt t="7311" x="3513138" y="1612900"/>
          <p14:tracePt t="7327" x="3611563" y="1612900"/>
          <p14:tracePt t="7344" x="3690938" y="1612900"/>
          <p14:tracePt t="7361" x="3768725" y="1612900"/>
          <p14:tracePt t="7377" x="3840163" y="1612900"/>
          <p14:tracePt t="7394" x="3911600" y="1612900"/>
          <p14:tracePt t="7411" x="3932238" y="1612900"/>
          <p14:tracePt t="7427" x="3938588" y="1612900"/>
          <p14:tracePt t="7738" x="3951288" y="1612900"/>
          <p14:tracePt t="7746" x="3963988" y="1612900"/>
          <p14:tracePt t="7754" x="3984625" y="1619250"/>
          <p14:tracePt t="7762" x="4003675" y="1619250"/>
          <p14:tracePt t="7770" x="4030663" y="1633538"/>
          <p14:tracePt t="7777" x="4081463" y="1646238"/>
          <p14:tracePt t="7794" x="4095750" y="1646238"/>
          <p14:tracePt t="8130" x="4102100" y="1658938"/>
          <p14:tracePt t="8138" x="4108450" y="1677988"/>
          <p14:tracePt t="8146" x="4127500" y="1717675"/>
          <p14:tracePt t="8161" x="4148138" y="1757363"/>
          <p14:tracePt t="8162" x="4198938" y="1868488"/>
          <p14:tracePt t="8177" x="4291013" y="1973263"/>
          <p14:tracePt t="8194" x="4473575" y="2174875"/>
          <p14:tracePt t="8210" x="4618038" y="2332038"/>
          <p14:tracePt t="8227" x="4775200" y="2533650"/>
          <p14:tracePt t="8244" x="4930775" y="2755900"/>
          <p14:tracePt t="8260" x="5075238" y="2971800"/>
          <p14:tracePt t="8277" x="5205413" y="3154363"/>
          <p14:tracePt t="8294" x="5283200" y="3271838"/>
          <p14:tracePt t="8310" x="5335588" y="3344863"/>
          <p14:tracePt t="8327" x="5375275" y="3389313"/>
          <p14:tracePt t="8344" x="5394325" y="3416300"/>
          <p14:tracePt t="8360" x="5408613" y="3441700"/>
          <p14:tracePt t="8377" x="5427663" y="3475038"/>
          <p14:tracePt t="8394" x="5446713" y="3487738"/>
          <p14:tracePt t="8410" x="5440363" y="3475038"/>
          <p14:tracePt t="8682" x="5446713" y="3475038"/>
          <p14:tracePt t="8690" x="5453063" y="3475038"/>
          <p14:tracePt t="8698" x="5461000" y="3475038"/>
          <p14:tracePt t="8706" x="5467350" y="3481388"/>
          <p14:tracePt t="8722" x="5473700" y="3481388"/>
          <p14:tracePt t="8727" x="5486400" y="3475038"/>
          <p14:tracePt t="8743" x="5480050" y="3468688"/>
          <p14:tracePt t="8760" x="5473700" y="3468688"/>
          <p14:tracePt t="11106" x="5467350" y="3462338"/>
          <p14:tracePt t="11117" x="5461000" y="3448050"/>
          <p14:tracePt t="11122" x="5461000" y="3441700"/>
          <p14:tracePt t="11128" x="5440363" y="3422650"/>
          <p14:tracePt t="11143" x="5414963" y="3409950"/>
          <p14:tracePt t="11159" x="5387975" y="3382963"/>
          <p14:tracePt t="11176" x="5368925" y="3363913"/>
          <p14:tracePt t="11193" x="5335588" y="3344863"/>
          <p14:tracePt t="11209" x="5316538" y="3336925"/>
          <p14:tracePt t="11226" x="5251450" y="3311525"/>
          <p14:tracePt t="11243" x="5192713" y="3298825"/>
          <p14:tracePt t="11259" x="5100638" y="3278188"/>
          <p14:tracePt t="11276" x="4976813" y="3265488"/>
          <p14:tracePt t="11292" x="4852988" y="3246438"/>
          <p14:tracePt t="11309" x="4754563" y="3225800"/>
          <p14:tracePt t="11326" x="4676775" y="3213100"/>
          <p14:tracePt t="11342" x="4605338" y="3206750"/>
          <p14:tracePt t="11359" x="4538663" y="3194050"/>
          <p14:tracePt t="11376" x="4467225" y="3187700"/>
          <p14:tracePt t="11392" x="4395788" y="3187700"/>
          <p14:tracePt t="11409" x="4330700" y="3187700"/>
          <p14:tracePt t="11426" x="4265613" y="3181350"/>
          <p14:tracePt t="11442" x="4232275" y="3181350"/>
          <p14:tracePt t="11459" x="4206875" y="3187700"/>
          <p14:tracePt t="11476" x="4192588" y="3187700"/>
          <p14:tracePt t="11492" x="4167188" y="3200400"/>
          <p14:tracePt t="11509" x="4148138" y="3213100"/>
          <p14:tracePt t="11526" x="4114800" y="3240088"/>
          <p14:tracePt t="11543" x="4056063" y="3271838"/>
          <p14:tracePt t="11559" x="3990975" y="3298825"/>
          <p14:tracePt t="11576" x="3925888" y="3344863"/>
          <p14:tracePt t="11593" x="3846513" y="3382963"/>
          <p14:tracePt t="11609" x="3768725" y="3409950"/>
          <p14:tracePt t="11626" x="3657600" y="3441700"/>
          <p14:tracePt t="11642" x="3579813" y="3454400"/>
          <p14:tracePt t="11659" x="3494088" y="3468688"/>
          <p14:tracePt t="11676" x="3403600" y="3494088"/>
          <p14:tracePt t="11692" x="3324225" y="3506788"/>
          <p14:tracePt t="11709" x="3246438" y="3533775"/>
          <p14:tracePt t="11726" x="3181350" y="3540125"/>
          <p14:tracePt t="11742" x="3108325" y="3552825"/>
          <p14:tracePt t="11759" x="3030538" y="3552825"/>
          <p14:tracePt t="11776" x="2938463" y="3552825"/>
          <p14:tracePt t="11792" x="2860675" y="3552825"/>
          <p14:tracePt t="11809" x="2782888" y="3552825"/>
          <p14:tracePt t="11826" x="2651125" y="3552825"/>
          <p14:tracePt t="11842" x="2554288" y="3552825"/>
          <p14:tracePt t="11859" x="2455863" y="3552825"/>
          <p14:tracePt t="11876" x="2338388" y="3552825"/>
          <p14:tracePt t="11892" x="2187575" y="3552825"/>
          <p14:tracePt t="11909" x="2044700" y="3552825"/>
          <p14:tracePt t="11925" x="1893888" y="3559175"/>
          <p14:tracePt t="11942" x="1795463" y="3559175"/>
          <p14:tracePt t="11959" x="1711325" y="3565525"/>
          <p14:tracePt t="11976" x="1665288" y="3573463"/>
          <p14:tracePt t="11992" x="1633538" y="3579813"/>
          <p14:tracePt t="12009" x="1619250" y="3579813"/>
          <p14:tracePt t="12025" x="1612900" y="3586163"/>
          <p14:tracePt t="12154" x="1619250" y="3586163"/>
          <p14:tracePt t="12162" x="1633538" y="3579813"/>
          <p14:tracePt t="12170" x="1652588" y="3579813"/>
          <p14:tracePt t="12178" x="1698625" y="3579813"/>
          <p14:tracePt t="12186" x="1751013" y="3579813"/>
          <p14:tracePt t="12192" x="1862138" y="3579813"/>
          <p14:tracePt t="12209" x="1992313" y="3579813"/>
          <p14:tracePt t="12225" x="2201863" y="3565525"/>
          <p14:tracePt t="12242" x="2332038" y="3559175"/>
          <p14:tracePt t="12259" x="2436813" y="3546475"/>
          <p14:tracePt t="12275" x="2540000" y="3494088"/>
          <p14:tracePt t="12292" x="2632075" y="3462338"/>
          <p14:tracePt t="12309" x="2736850" y="3403600"/>
          <p14:tracePt t="12325" x="2841625" y="3344863"/>
          <p14:tracePt t="12342" x="2894013" y="3305175"/>
          <p14:tracePt t="12359" x="2925763" y="3271838"/>
          <p14:tracePt t="12375" x="2932113" y="3246438"/>
          <p14:tracePt t="12392" x="2932113" y="3225800"/>
          <p14:tracePt t="12409" x="2932113" y="3219450"/>
          <p14:tracePt t="12425" x="2919413" y="3206750"/>
          <p14:tracePt t="12442" x="2913063" y="3200400"/>
          <p14:tracePt t="12459" x="2900363" y="3200400"/>
          <p14:tracePt t="12476" x="2873375" y="3194050"/>
          <p14:tracePt t="12492" x="2841625" y="3194050"/>
          <p14:tracePt t="12509" x="2801938" y="3194050"/>
          <p14:tracePt t="12525" x="2743200" y="3194050"/>
          <p14:tracePt t="12542" x="2665413" y="3194050"/>
          <p14:tracePt t="12559" x="2573338" y="3181350"/>
          <p14:tracePt t="12575" x="2474913" y="3175000"/>
          <p14:tracePt t="12592" x="2378075" y="3167063"/>
          <p14:tracePt t="12609" x="2279650" y="3167063"/>
          <p14:tracePt t="12625" x="2162175" y="3167063"/>
          <p14:tracePt t="12642" x="2097088" y="3167063"/>
          <p14:tracePt t="12659" x="2024063" y="3175000"/>
          <p14:tracePt t="12675" x="1958975" y="3181350"/>
          <p14:tracePt t="12692" x="1887538" y="3181350"/>
          <p14:tracePt t="12709" x="1816100" y="3181350"/>
          <p14:tracePt t="12725" x="1736725" y="3181350"/>
          <p14:tracePt t="12742" x="1665288" y="3181350"/>
          <p14:tracePt t="12759" x="1619250" y="3181350"/>
          <p14:tracePt t="12775" x="1581150" y="3181350"/>
          <p14:tracePt t="12792" x="1554163" y="3181350"/>
          <p14:tracePt t="12808" x="1541463" y="3181350"/>
          <p14:tracePt t="12825" x="1535113" y="3181350"/>
          <p14:tracePt t="12842" x="1528763" y="3181350"/>
          <p14:tracePt t="13058" x="1535113" y="3181350"/>
          <p14:tracePt t="13082" x="1541463" y="3181350"/>
          <p14:tracePt t="13106" x="1547813" y="3181350"/>
          <p14:tracePt t="13114" x="1554163" y="3181350"/>
          <p14:tracePt t="13115" x="1560513" y="3175000"/>
          <p14:tracePt t="13125" x="1581150" y="3175000"/>
          <p14:tracePt t="13142" x="1593850" y="3167063"/>
          <p14:tracePt t="13158" x="1600200" y="3167063"/>
          <p14:tracePt t="13175" x="1612900" y="3167063"/>
          <p14:tracePt t="13192" x="1619250" y="3167063"/>
          <p14:tracePt t="13208" x="1625600" y="3167063"/>
          <p14:tracePt t="13225" x="1633538" y="3160713"/>
          <p14:tracePt t="13242" x="1658938" y="3154363"/>
          <p14:tracePt t="13258" x="1677988" y="3148013"/>
          <p14:tracePt t="13275" x="1692275" y="3141663"/>
          <p14:tracePt t="13292" x="1698625" y="3141663"/>
          <p14:tracePt t="13308" x="1704975" y="3141663"/>
          <p14:tracePt t="13562" x="1698625" y="3141663"/>
          <p14:tracePt t="13570" x="1692275" y="3141663"/>
          <p14:tracePt t="13577" x="1684338" y="3141663"/>
          <p14:tracePt t="13592" x="1671638" y="3141663"/>
          <p14:tracePt t="13608" x="1665288" y="3141663"/>
          <p14:tracePt t="13625" x="1652588" y="3141663"/>
          <p14:tracePt t="13641" x="1633538" y="3141663"/>
          <p14:tracePt t="13658" x="1619250" y="3141663"/>
          <p14:tracePt t="13675" x="1606550" y="3141663"/>
          <p14:tracePt t="13691" x="1593850" y="3141663"/>
          <p14:tracePt t="13708" x="1587500" y="3141663"/>
          <p14:tracePt t="13725" x="1581150" y="3135313"/>
          <p14:tracePt t="13741" x="1566863" y="3135313"/>
          <p14:tracePt t="13758" x="1560513" y="3135313"/>
          <p14:tracePt t="13776" x="1554163" y="3135313"/>
          <p14:tracePt t="13791" x="1547813" y="3128963"/>
          <p14:tracePt t="14106" x="1554163" y="3128963"/>
          <p14:tracePt t="14138" x="1560513" y="3128963"/>
          <p14:tracePt t="14154" x="1574800" y="3128963"/>
          <p14:tracePt t="14178" x="1581150" y="3128963"/>
          <p14:tracePt t="14178" x="1587500" y="3128963"/>
          <p14:tracePt t="14191" x="1600200" y="3128963"/>
          <p14:tracePt t="14208" x="1606550" y="3128963"/>
          <p14:tracePt t="14225" x="1619250" y="3128963"/>
          <p14:tracePt t="14241" x="1633538" y="3128963"/>
          <p14:tracePt t="14258" x="1639888" y="3128963"/>
          <p14:tracePt t="14275" x="1652588" y="3128963"/>
          <p14:tracePt t="14291" x="1665288" y="3128963"/>
          <p14:tracePt t="14308" x="1684338" y="3128963"/>
          <p14:tracePt t="14325" x="1704975" y="3128963"/>
          <p14:tracePt t="14341" x="1730375" y="3128963"/>
          <p14:tracePt t="14358" x="1751013" y="3128963"/>
          <p14:tracePt t="14375" x="1770063" y="3128963"/>
          <p14:tracePt t="14391" x="1795463" y="3128963"/>
          <p14:tracePt t="14408" x="1816100" y="3128963"/>
          <p14:tracePt t="14424" x="1835150" y="3128963"/>
          <p14:tracePt t="14441" x="1854200" y="3128963"/>
          <p14:tracePt t="14458" x="1874838" y="3128963"/>
          <p14:tracePt t="14475" x="1881188" y="3128963"/>
          <p14:tracePt t="14491" x="1900238" y="3128963"/>
          <p14:tracePt t="14508" x="1920875" y="3128963"/>
          <p14:tracePt t="14525" x="1933575" y="3128963"/>
          <p14:tracePt t="14541" x="1952625" y="3128963"/>
          <p14:tracePt t="14558" x="1973263" y="3128963"/>
          <p14:tracePt t="14575" x="1992313" y="3128963"/>
          <p14:tracePt t="14591" x="2011363" y="3128963"/>
          <p14:tracePt t="14608" x="2032000" y="3128963"/>
          <p14:tracePt t="14624" x="2063750" y="3128963"/>
          <p14:tracePt t="14641" x="2082800" y="3128963"/>
          <p14:tracePt t="14658" x="2128838" y="3128963"/>
          <p14:tracePt t="14675" x="2168525" y="3128963"/>
          <p14:tracePt t="14691" x="2208213" y="3128963"/>
          <p14:tracePt t="14708" x="2246313" y="3128963"/>
          <p14:tracePt t="14724" x="2292350" y="3128963"/>
          <p14:tracePt t="14741" x="2338388" y="3128963"/>
          <p14:tracePt t="14758" x="2370138" y="3128963"/>
          <p14:tracePt t="14774" x="2403475" y="3128963"/>
          <p14:tracePt t="14791" x="2422525" y="3116263"/>
          <p14:tracePt t="14808" x="2449513" y="3108325"/>
          <p14:tracePt t="14824" x="2462213" y="3108325"/>
          <p14:tracePt t="14841" x="2481263" y="3108325"/>
          <p14:tracePt t="14858" x="2495550" y="3101975"/>
          <p14:tracePt t="14874" x="2501900" y="3101975"/>
          <p14:tracePt t="14891" x="2501900" y="3095625"/>
          <p14:tracePt t="14908" x="2514600" y="3082925"/>
          <p14:tracePt t="14924" x="2520950" y="3070225"/>
          <p14:tracePt t="14941" x="2527300" y="3036888"/>
          <p14:tracePt t="14958" x="2527300" y="3024188"/>
          <p14:tracePt t="14974" x="2520950" y="3011488"/>
          <p14:tracePt t="14991" x="2508250" y="2990850"/>
          <p14:tracePt t="15008" x="2489200" y="2984500"/>
          <p14:tracePt t="15024" x="2474913" y="2971800"/>
          <p14:tracePt t="15041" x="2455863" y="2952750"/>
          <p14:tracePt t="15058" x="2422525" y="2938463"/>
          <p14:tracePt t="15074" x="2384425" y="2925763"/>
          <p14:tracePt t="15091" x="2344738" y="2919413"/>
          <p14:tracePt t="15108" x="2319338" y="2900363"/>
          <p14:tracePt t="15124" x="2292350" y="2887663"/>
          <p14:tracePt t="15141" x="2273300" y="2887663"/>
          <p14:tracePt t="15158" x="2260600" y="2887663"/>
          <p14:tracePt t="15174" x="2252663" y="2887663"/>
          <p14:tracePt t="15191" x="2239963" y="2879725"/>
          <p14:tracePt t="15208" x="2227263" y="2879725"/>
          <p14:tracePt t="15224" x="2214563" y="2879725"/>
          <p14:tracePt t="15241" x="2193925" y="2879725"/>
          <p14:tracePt t="15257" x="2149475" y="2879725"/>
          <p14:tracePt t="15274" x="2109788" y="2879725"/>
          <p14:tracePt t="15291" x="2070100" y="2879725"/>
          <p14:tracePt t="15307" x="2038350" y="2879725"/>
          <p14:tracePt t="15324" x="2011363" y="2887663"/>
          <p14:tracePt t="15341" x="1985963" y="2894013"/>
          <p14:tracePt t="15357" x="1958975" y="2913063"/>
          <p14:tracePt t="15375" x="1933575" y="2913063"/>
          <p14:tracePt t="15391" x="1906588" y="2913063"/>
          <p14:tracePt t="15407" x="1887538" y="2932113"/>
          <p14:tracePt t="15424" x="1862138" y="2932113"/>
          <p14:tracePt t="15441" x="1847850" y="2932113"/>
          <p14:tracePt t="15457" x="1822450" y="2946400"/>
          <p14:tracePt t="15474" x="1809750" y="2959100"/>
          <p14:tracePt t="15492" x="1809750" y="2965450"/>
          <p14:tracePt t="15508" x="1803400" y="2965450"/>
          <p14:tracePt t="15525" x="1803400" y="2971800"/>
          <p14:tracePt t="15542" x="1795463" y="2978150"/>
          <p14:tracePt t="15558" x="1789113" y="2984500"/>
          <p14:tracePt t="15575" x="1789113" y="2997200"/>
          <p14:tracePt t="15592" x="1789113" y="3005138"/>
          <p14:tracePt t="15608" x="1789113" y="3017838"/>
          <p14:tracePt t="15625" x="1789113" y="3030538"/>
          <p14:tracePt t="15642" x="1795463" y="3036888"/>
          <p14:tracePt t="15658" x="1822450" y="3055938"/>
          <p14:tracePt t="15675" x="1847850" y="3063875"/>
          <p14:tracePt t="15692" x="1881188" y="3070225"/>
          <p14:tracePt t="15708" x="1920875" y="3076575"/>
          <p14:tracePt t="15725" x="1965325" y="3082925"/>
          <p14:tracePt t="15742" x="2005013" y="3082925"/>
          <p14:tracePt t="15758" x="2051050" y="3082925"/>
          <p14:tracePt t="15775" x="2109788" y="3082925"/>
          <p14:tracePt t="15792" x="2155825" y="3082925"/>
          <p14:tracePt t="15808" x="2181225" y="3082925"/>
          <p14:tracePt t="15825" x="2193925" y="3082925"/>
          <p14:tracePt t="16139" x="2208213" y="3082925"/>
          <p14:tracePt t="16147" x="2220913" y="3082925"/>
          <p14:tracePt t="16158" x="2233613" y="3082925"/>
          <p14:tracePt t="16159" x="2246313" y="3082925"/>
          <p14:tracePt t="16523" x="2252663" y="3082925"/>
          <p14:tracePt t="16531" x="2273300" y="3089275"/>
          <p14:tracePt t="16531" x="2298700" y="3089275"/>
          <p14:tracePt t="16547" x="2338388" y="3089275"/>
          <p14:tracePt t="16558" x="2390775" y="3089275"/>
          <p14:tracePt t="16575" x="2462213" y="3108325"/>
          <p14:tracePt t="16591" x="2547938" y="3116263"/>
          <p14:tracePt t="16608" x="2619375" y="3128963"/>
          <p14:tracePt t="16625" x="2703513" y="3128963"/>
          <p14:tracePt t="16641" x="2795588" y="3128963"/>
          <p14:tracePt t="16658" x="2906713" y="3128963"/>
          <p14:tracePt t="16675" x="2971800" y="3128963"/>
          <p14:tracePt t="16691" x="3017838" y="3128963"/>
          <p14:tracePt t="16708" x="3063875" y="3128963"/>
          <p14:tracePt t="16725" x="3101975" y="3128963"/>
          <p14:tracePt t="16741" x="3135313" y="3128963"/>
          <p14:tracePt t="16758" x="3160713" y="3128963"/>
          <p14:tracePt t="16775" x="3200400" y="3128963"/>
          <p14:tracePt t="16791" x="3233738" y="3128963"/>
          <p14:tracePt t="16808" x="3265488" y="3128963"/>
          <p14:tracePt t="16825" x="3305175" y="3128963"/>
          <p14:tracePt t="16841" x="3351213" y="3128963"/>
          <p14:tracePt t="16858" x="3389313" y="3128963"/>
          <p14:tracePt t="16875" x="3441700" y="3135313"/>
          <p14:tracePt t="16891" x="3468688" y="3135313"/>
          <p14:tracePt t="16908" x="3475038" y="3135313"/>
          <p14:tracePt t="16924" x="3481388" y="3135313"/>
          <p14:tracePt t="17059" x="3487738" y="3135313"/>
          <p14:tracePt t="17075" x="3494088" y="3135313"/>
          <p14:tracePt t="17082" x="3521075" y="3135313"/>
          <p14:tracePt t="17091" x="3552825" y="3135313"/>
          <p14:tracePt t="17108" x="3592513" y="3135313"/>
          <p14:tracePt t="17124" x="3632200" y="3135313"/>
          <p14:tracePt t="17141" x="3663950" y="3135313"/>
          <p14:tracePt t="17158" x="3697288" y="3135313"/>
          <p14:tracePt t="17174" x="3716338" y="3135313"/>
          <p14:tracePt t="17191" x="3741738" y="3141663"/>
          <p14:tracePt t="17208" x="3762375" y="3141663"/>
          <p14:tracePt t="17224" x="3768725" y="3141663"/>
          <p14:tracePt t="20235" x="3762375" y="3148013"/>
          <p14:tracePt t="20242" x="3756025" y="3148013"/>
          <p14:tracePt t="20259" x="3749675" y="3148013"/>
          <p14:tracePt t="20266" x="3741738" y="3148013"/>
          <p14:tracePt t="20274" x="3735388" y="3154363"/>
          <p14:tracePt t="20277" x="3722688" y="3160713"/>
          <p14:tracePt t="20290" x="3683000" y="3175000"/>
          <p14:tracePt t="20307" x="3632200" y="3200400"/>
          <p14:tracePt t="20323" x="3565525" y="3225800"/>
          <p14:tracePt t="20340" x="3481388" y="3259138"/>
          <p14:tracePt t="20357" x="3403600" y="3278188"/>
          <p14:tracePt t="20373" x="3336925" y="3298825"/>
          <p14:tracePt t="20390" x="3284538" y="3330575"/>
          <p14:tracePt t="20406" x="3233738" y="3336925"/>
          <p14:tracePt t="20423" x="3187700" y="3344863"/>
          <p14:tracePt t="20440" x="3148013" y="3357563"/>
          <p14:tracePt t="20456" x="3089275" y="3363913"/>
          <p14:tracePt t="20473" x="3036888" y="3370263"/>
          <p14:tracePt t="20490" x="2952750" y="3376613"/>
          <p14:tracePt t="20506" x="2820988" y="3389313"/>
          <p14:tracePt t="20523" x="2730500" y="3409950"/>
          <p14:tracePt t="20540" x="2651125" y="3422650"/>
          <p14:tracePt t="20556" x="2579688" y="3435350"/>
          <p14:tracePt t="20573" x="2495550" y="3454400"/>
          <p14:tracePt t="20590" x="2422525" y="3468688"/>
          <p14:tracePt t="20607" x="2357438" y="3487738"/>
          <p14:tracePt t="20623" x="2292350" y="3500438"/>
          <p14:tracePt t="20640" x="2201863" y="3521075"/>
          <p14:tracePt t="20656" x="2116138" y="3533775"/>
          <p14:tracePt t="20673" x="2044700" y="3546475"/>
          <p14:tracePt t="20690" x="1965325" y="3552825"/>
          <p14:tracePt t="20690" x="1933575" y="3552825"/>
          <p14:tracePt t="20706" x="1881188" y="3552825"/>
          <p14:tracePt t="20723" x="1809750" y="3559175"/>
          <p14:tracePt t="20740" x="1730375" y="3559175"/>
          <p14:tracePt t="20756" x="1646238" y="3559175"/>
          <p14:tracePt t="20773" x="1560513" y="3559175"/>
          <p14:tracePt t="20790" x="1489075" y="3559175"/>
          <p14:tracePt t="20806" x="1430338" y="3559175"/>
          <p14:tracePt t="20823" x="1365250" y="3552825"/>
          <p14:tracePt t="20840" x="1319213" y="3546475"/>
          <p14:tracePt t="20856" x="1260475" y="3546475"/>
          <p14:tracePt t="20873" x="1214438" y="3546475"/>
          <p14:tracePt t="20890" x="1182688" y="3546475"/>
          <p14:tracePt t="20906" x="1136650" y="3540125"/>
          <p14:tracePt t="20923" x="1109663" y="3533775"/>
          <p14:tracePt t="20940" x="1084263" y="3533775"/>
          <p14:tracePt t="20956" x="1058863" y="3521075"/>
          <p14:tracePt t="20973" x="1025525" y="3506788"/>
          <p14:tracePt t="20990" x="1006475" y="3500438"/>
          <p14:tracePt t="21006" x="992188" y="3500438"/>
          <p14:tracePt t="21023" x="985838" y="3494088"/>
          <p14:tracePt t="21040" x="979488" y="3494088"/>
          <p14:tracePt t="21056" x="966788" y="3481388"/>
          <p14:tracePt t="21073" x="960438" y="3481388"/>
          <p14:tracePt t="21306" x="960438" y="3475038"/>
          <p14:tracePt t="21954" x="966788" y="3475038"/>
          <p14:tracePt t="21970" x="973138" y="3475038"/>
          <p14:tracePt t="21995" x="979488" y="3475038"/>
          <p14:tracePt t="22602" x="985838" y="3468688"/>
          <p14:tracePt t="22610" x="992188" y="3468688"/>
          <p14:tracePt t="22618" x="1019175" y="3462338"/>
          <p14:tracePt t="22622" x="1084263" y="3462338"/>
          <p14:tracePt t="22639" x="1189038" y="3462338"/>
          <p14:tracePt t="22656" x="1293813" y="3462338"/>
          <p14:tracePt t="22672" x="1423988" y="3462338"/>
          <p14:tracePt t="22689" x="1516063" y="3462338"/>
          <p14:tracePt t="22706" x="1593850" y="3462338"/>
          <p14:tracePt t="22722" x="1665288" y="3462338"/>
          <p14:tracePt t="22739" x="1684338" y="3462338"/>
          <p14:tracePt t="22756" x="1692275" y="3462338"/>
          <p14:tracePt t="22866" x="1704975" y="3462338"/>
          <p14:tracePt t="22882" x="1711325" y="3462338"/>
          <p14:tracePt t="22890" x="1724025" y="3462338"/>
          <p14:tracePt t="22905" x="1744663" y="3462338"/>
          <p14:tracePt t="22906" x="1776413" y="3462338"/>
          <p14:tracePt t="22922" x="1841500" y="3462338"/>
          <p14:tracePt t="22939" x="1862138" y="3462338"/>
          <p14:tracePt t="22956" x="1868488" y="3462338"/>
          <p14:tracePt t="23042" x="1874838" y="3462338"/>
          <p14:tracePt t="23050" x="1881188" y="3462338"/>
          <p14:tracePt t="23058" x="1900238" y="3462338"/>
          <p14:tracePt t="23072" x="1927225" y="3462338"/>
          <p14:tracePt t="23074" x="1998663" y="3462338"/>
          <p14:tracePt t="23089" x="2082800" y="3462338"/>
          <p14:tracePt t="23106" x="2174875" y="3462338"/>
          <p14:tracePt t="23122" x="2305050" y="3462338"/>
          <p14:tracePt t="23139" x="2332038" y="3462338"/>
          <p14:tracePt t="23218" x="2319338" y="3462338"/>
          <p14:tracePt t="23226" x="2298700" y="3462338"/>
          <p14:tracePt t="23239" x="2273300" y="3462338"/>
          <p14:tracePt t="23242" x="2187575" y="3462338"/>
          <p14:tracePt t="23255" x="2076450" y="3475038"/>
          <p14:tracePt t="23272" x="1965325" y="3475038"/>
          <p14:tracePt t="23289" x="1887538" y="3475038"/>
          <p14:tracePt t="23305" x="1835150" y="3475038"/>
          <p14:tracePt t="23394" x="1835150" y="3468688"/>
          <p14:tracePt t="23402" x="1847850" y="3468688"/>
          <p14:tracePt t="23410" x="1887538" y="3462338"/>
          <p14:tracePt t="23422" x="1973263" y="3462338"/>
          <p14:tracePt t="23439" x="2097088" y="3462338"/>
          <p14:tracePt t="23455" x="2239963" y="3462338"/>
          <p14:tracePt t="23472" x="2370138" y="3462338"/>
          <p14:tracePt t="23489" x="2449513" y="3462338"/>
          <p14:tracePt t="23505" x="2474913" y="3462338"/>
          <p14:tracePt t="23522" x="2481263" y="3462338"/>
          <p14:tracePt t="23954" x="2489200" y="3462338"/>
          <p14:tracePt t="23962" x="2508250" y="3462338"/>
          <p14:tracePt t="23970" x="2547938" y="3462338"/>
          <p14:tracePt t="23973" x="2613025" y="3462338"/>
          <p14:tracePt t="23989" x="2709863" y="3462338"/>
          <p14:tracePt t="24005" x="2835275" y="3462338"/>
          <p14:tracePt t="24022" x="2952750" y="3462338"/>
          <p14:tracePt t="24038" x="3076575" y="3462338"/>
          <p14:tracePt t="24055" x="3213100" y="3462338"/>
          <p14:tracePt t="24072" x="3344863" y="3462338"/>
          <p14:tracePt t="24088" x="3521075" y="3462338"/>
          <p14:tracePt t="24106" x="3690938" y="3462338"/>
          <p14:tracePt t="24122" x="3963988" y="3468688"/>
          <p14:tracePt t="24139" x="4127500" y="3468688"/>
          <p14:tracePt t="24155" x="4284663" y="3481388"/>
          <p14:tracePt t="24172" x="4395788" y="3506788"/>
          <p14:tracePt t="24188" x="4467225" y="3527425"/>
          <p14:tracePt t="24205" x="4519613" y="3540125"/>
          <p14:tracePt t="24222" x="4538663" y="3546475"/>
          <p14:tracePt t="24238" x="4546600" y="3559175"/>
          <p14:tracePt t="24255" x="4552950" y="3565525"/>
          <p14:tracePt t="24272" x="4565650" y="3579813"/>
          <p14:tracePt t="24288" x="4565650" y="3592513"/>
          <p14:tracePt t="24305" x="4584700" y="3624263"/>
          <p14:tracePt t="24322" x="4630738" y="3697288"/>
          <p14:tracePt t="24339" x="4676775" y="3729038"/>
          <p14:tracePt t="24355" x="4708525" y="3741738"/>
          <p14:tracePt t="24372" x="4754563" y="3749675"/>
          <p14:tracePt t="24388" x="4787900" y="3749675"/>
          <p14:tracePt t="24405" x="4806950" y="3749675"/>
          <p14:tracePt t="24422" x="4819650" y="3749675"/>
          <p14:tracePt t="24474" x="4819650" y="3756025"/>
          <p14:tracePt t="24506" x="4819650" y="3768725"/>
          <p14:tracePt t="24514" x="4800600" y="3787775"/>
          <p14:tracePt t="24524" x="4794250" y="3802063"/>
          <p14:tracePt t="24524" x="4781550" y="3814763"/>
          <p14:tracePt t="24538" x="4781550" y="3827463"/>
          <p14:tracePt t="24602" x="4781550" y="3833813"/>
          <p14:tracePt t="24634" x="4775200" y="3833813"/>
          <p14:tracePt t="25546" x="4775200" y="3840163"/>
          <p14:tracePt t="25554" x="4775200" y="3846513"/>
          <p14:tracePt t="25572" x="4775200" y="3867150"/>
          <p14:tracePt t="25573" x="4775200" y="3886200"/>
          <p14:tracePt t="25589" x="4775200" y="3892550"/>
          <p14:tracePt t="25605" x="4775200" y="3905250"/>
          <p14:tracePt t="25621" x="4775200" y="3919538"/>
          <p14:tracePt t="25638" x="4760913" y="3944938"/>
          <p14:tracePt t="25655" x="4741863" y="3963988"/>
          <p14:tracePt t="25671" x="4722813" y="3984625"/>
          <p14:tracePt t="25688" x="4702175" y="4003675"/>
          <p14:tracePt t="25704" x="4670425" y="4022725"/>
          <p14:tracePt t="25721" x="4643438" y="4043363"/>
          <p14:tracePt t="25738" x="4597400" y="4081463"/>
          <p14:tracePt t="25754" x="4559300" y="4102100"/>
          <p14:tracePt t="25771" x="4525963" y="4127500"/>
          <p14:tracePt t="25788" x="4479925" y="4140200"/>
          <p14:tracePt t="25804" x="4441825" y="4154488"/>
          <p14:tracePt t="25821" x="4402138" y="4154488"/>
          <p14:tracePt t="25838" x="4362450" y="4154488"/>
          <p14:tracePt t="25854" x="4324350" y="4160838"/>
          <p14:tracePt t="25871" x="4278313" y="4167188"/>
          <p14:tracePt t="25888" x="4225925" y="4167188"/>
          <p14:tracePt t="25904" x="4173538" y="4167188"/>
          <p14:tracePt t="25921" x="4121150" y="4167188"/>
          <p14:tracePt t="25938" x="4049713" y="4167188"/>
          <p14:tracePt t="25954" x="3997325" y="4167188"/>
          <p14:tracePt t="25971" x="3944938" y="4167188"/>
          <p14:tracePt t="25988" x="3905250" y="4167188"/>
          <p14:tracePt t="26004" x="3860800" y="4167188"/>
          <p14:tracePt t="26021" x="3821113" y="4167188"/>
          <p14:tracePt t="26038" x="3781425" y="4167188"/>
          <p14:tracePt t="26054" x="3756025" y="4167188"/>
          <p14:tracePt t="26071" x="3741738" y="4167188"/>
          <p14:tracePt t="26088" x="3729038" y="4167188"/>
          <p14:tracePt t="26122" x="3729038" y="4160838"/>
          <p14:tracePt t="26186" x="3722688" y="4160838"/>
          <p14:tracePt t="26210" x="3716338" y="4160838"/>
          <p14:tracePt t="26250" x="3709988" y="4160838"/>
          <p14:tracePt t="26266" x="3703638" y="4160838"/>
          <p14:tracePt t="26466" x="3697288" y="4160838"/>
          <p14:tracePt t="26482" x="3690938" y="4160838"/>
          <p14:tracePt t="26490" x="3676650" y="4160838"/>
          <p14:tracePt t="26504" x="3663950" y="4160838"/>
          <p14:tracePt t="26506" x="3651250" y="4160838"/>
          <p14:tracePt t="26521" x="3624263" y="4160838"/>
          <p14:tracePt t="26537" x="3598863" y="4160838"/>
          <p14:tracePt t="26554" x="3586163" y="4160838"/>
          <p14:tracePt t="26571" x="3579813" y="4160838"/>
          <p14:tracePt t="26587" x="3573463" y="4160838"/>
          <p14:tracePt t="26604" x="3565525" y="4160838"/>
          <p14:tracePt t="26621" x="3559175" y="4160838"/>
          <p14:tracePt t="26637" x="3552825" y="4160838"/>
          <p14:tracePt t="26654" x="3546475" y="4160838"/>
          <p14:tracePt t="28147" x="3546475" y="4167188"/>
          <p14:tracePt t="28155" x="3546475" y="4173538"/>
          <p14:tracePt t="28163" x="3552825" y="4179888"/>
          <p14:tracePt t="28171" x="3552825" y="4192588"/>
          <p14:tracePt t="28171" x="3559175" y="4206875"/>
          <p14:tracePt t="28188" x="3565525" y="4244975"/>
          <p14:tracePt t="28205" x="3573463" y="4278313"/>
          <p14:tracePt t="28221" x="3579813" y="4303713"/>
          <p14:tracePt t="28238" x="3586163" y="4337050"/>
          <p14:tracePt t="28254" x="3592513" y="4356100"/>
          <p14:tracePt t="28271" x="3598863" y="4383088"/>
          <p14:tracePt t="28288" x="3605213" y="4408488"/>
          <p14:tracePt t="28304" x="3611563" y="4427538"/>
          <p14:tracePt t="28321" x="3617913" y="4448175"/>
          <p14:tracePt t="28338" x="3611563" y="4473575"/>
          <p14:tracePt t="28354" x="3592513" y="4519613"/>
          <p14:tracePt t="28371" x="3592513" y="4546600"/>
          <p14:tracePt t="28388" x="3579813" y="4572000"/>
          <p14:tracePt t="28404" x="3552825" y="4605338"/>
          <p14:tracePt t="28421" x="3521075" y="4637088"/>
          <p14:tracePt t="28438" x="3487738" y="4676775"/>
          <p14:tracePt t="28454" x="3435350" y="4708525"/>
          <p14:tracePt t="28471" x="3395663" y="4729163"/>
          <p14:tracePt t="28488" x="3336925" y="4741863"/>
          <p14:tracePt t="28504" x="3284538" y="4754563"/>
          <p14:tracePt t="28521" x="3206750" y="4754563"/>
          <p14:tracePt t="28538" x="3116263" y="4754563"/>
          <p14:tracePt t="28554" x="3011488" y="4760913"/>
          <p14:tracePt t="28571" x="2938463" y="4760913"/>
          <p14:tracePt t="28588" x="2873375" y="4760913"/>
          <p14:tracePt t="28604" x="2820988" y="4760913"/>
          <p14:tracePt t="28621" x="2776538" y="4760913"/>
          <p14:tracePt t="28638" x="2736850" y="4760913"/>
          <p14:tracePt t="28654" x="2703513" y="4760913"/>
          <p14:tracePt t="28671" x="2665413" y="4760913"/>
          <p14:tracePt t="28688" x="2638425" y="4760913"/>
          <p14:tracePt t="28704" x="2625725" y="4760913"/>
          <p14:tracePt t="28851" x="2632075" y="4760913"/>
          <p14:tracePt t="28863" x="2644775" y="4760913"/>
          <p14:tracePt t="28863" x="2659063" y="4760913"/>
          <p14:tracePt t="28871" x="2697163" y="4760913"/>
          <p14:tracePt t="28888" x="2755900" y="4760913"/>
          <p14:tracePt t="28904" x="2820988" y="4760913"/>
          <p14:tracePt t="28921" x="2894013" y="4760913"/>
          <p14:tracePt t="28938" x="2990850" y="4760913"/>
          <p14:tracePt t="28954" x="3122613" y="4760913"/>
          <p14:tracePt t="28971" x="3200400" y="4754563"/>
          <p14:tracePt t="28988" x="3240088" y="4748213"/>
          <p14:tracePt t="29004" x="3271838" y="4735513"/>
          <p14:tracePt t="29021" x="3311525" y="4722813"/>
          <p14:tracePt t="29037" x="3344863" y="4702175"/>
          <p14:tracePt t="29054" x="3357563" y="4683125"/>
          <p14:tracePt t="29071" x="3370263" y="4670425"/>
          <p14:tracePt t="29087" x="3376613" y="4649788"/>
          <p14:tracePt t="29104" x="3376613" y="4624388"/>
          <p14:tracePt t="29121" x="3376613" y="4605338"/>
          <p14:tracePt t="29137" x="3351213" y="4578350"/>
          <p14:tracePt t="29154" x="3317875" y="4552950"/>
          <p14:tracePt t="29171" x="3284538" y="4525963"/>
          <p14:tracePt t="29187" x="3252788" y="4506913"/>
          <p14:tracePt t="29204" x="3219450" y="4494213"/>
          <p14:tracePt t="29221" x="3154363" y="4494213"/>
          <p14:tracePt t="29237" x="3108325" y="4494213"/>
          <p14:tracePt t="29254" x="3030538" y="4494213"/>
          <p14:tracePt t="29271" x="2965450" y="4494213"/>
          <p14:tracePt t="29287" x="2879725" y="4494213"/>
          <p14:tracePt t="29304" x="2795588" y="4494213"/>
          <p14:tracePt t="29321" x="2717800" y="4494213"/>
          <p14:tracePt t="29337" x="2644775" y="4494213"/>
          <p14:tracePt t="29354" x="2579688" y="4500563"/>
          <p14:tracePt t="29371" x="2474913" y="4546600"/>
          <p14:tracePt t="29387" x="2430463" y="4578350"/>
          <p14:tracePt t="29404" x="2384425" y="4624388"/>
          <p14:tracePt t="29421" x="2344738" y="4664075"/>
          <p14:tracePt t="29437" x="2338388" y="4702175"/>
          <p14:tracePt t="29454" x="2332038" y="4729163"/>
          <p14:tracePt t="29471" x="2332038" y="4754563"/>
          <p14:tracePt t="29487" x="2344738" y="4775200"/>
          <p14:tracePt t="29504" x="2370138" y="4794250"/>
          <p14:tracePt t="29521" x="2403475" y="4806950"/>
          <p14:tracePt t="29537" x="2449513" y="4826000"/>
          <p14:tracePt t="29554" x="2508250" y="4840288"/>
          <p14:tracePt t="29571" x="2606675" y="4840288"/>
          <p14:tracePt t="29587" x="2665413" y="4846638"/>
          <p14:tracePt t="29604" x="2762250" y="4846638"/>
          <p14:tracePt t="29621" x="2854325" y="4846638"/>
          <p14:tracePt t="29637" x="2938463" y="4846638"/>
          <p14:tracePt t="29654" x="3005138" y="4833938"/>
          <p14:tracePt t="29669" x="3043238" y="4826000"/>
          <p14:tracePt t="29686" x="3063875" y="4819650"/>
          <p14:tracePt t="30979" x="3049588" y="4819650"/>
          <p14:tracePt t="31419" x="3049588" y="4826000"/>
          <p14:tracePt t="31432" x="3049588" y="4833938"/>
          <p14:tracePt t="31437" x="3049588" y="4840288"/>
          <p14:tracePt t="31437" x="3049588" y="4852988"/>
          <p14:tracePt t="31453" x="3049588" y="4865688"/>
          <p14:tracePt t="31470" x="3055938" y="4872038"/>
          <p14:tracePt t="31486" x="3055938" y="4878388"/>
          <p14:tracePt t="31504" x="3055938" y="4884738"/>
          <p14:tracePt t="31521" x="3063875" y="4892675"/>
          <p14:tracePt t="31537" x="3082925" y="4930775"/>
          <p14:tracePt t="31553" x="3095625" y="4983163"/>
          <p14:tracePt t="31570" x="3128963" y="5041900"/>
          <p14:tracePt t="31586" x="3181350" y="5127625"/>
          <p14:tracePt t="31603" x="3206750" y="5173663"/>
          <p14:tracePt t="31620" x="3219450" y="5211763"/>
          <p14:tracePt t="31637" x="3225800" y="5238750"/>
          <p14:tracePt t="31653" x="3225800" y="5264150"/>
          <p14:tracePt t="31670" x="3219450" y="5303838"/>
          <p14:tracePt t="31686" x="3200400" y="5341938"/>
          <p14:tracePt t="31703" x="3187700" y="5368925"/>
          <p14:tracePt t="31720" x="3181350" y="5387975"/>
          <p14:tracePt t="31736" x="3167063" y="5402263"/>
          <p14:tracePt t="31753" x="3160713" y="5427663"/>
          <p14:tracePt t="31770" x="3154363" y="5440363"/>
          <p14:tracePt t="31786" x="3148013" y="5453063"/>
          <p14:tracePt t="31803" x="3128963" y="5467350"/>
          <p14:tracePt t="31820" x="3116263" y="5473700"/>
          <p14:tracePt t="31836" x="3108325" y="5473700"/>
          <p14:tracePt t="31853" x="3101975" y="5473700"/>
          <p14:tracePt t="31891" x="3095625" y="5467350"/>
          <p14:tracePt t="31892" x="3095625" y="5461000"/>
          <p14:tracePt t="31903" x="3076575" y="5421313"/>
          <p14:tracePt t="31920" x="3049588" y="5356225"/>
          <p14:tracePt t="31936" x="3011488" y="5283200"/>
          <p14:tracePt t="31953" x="2984500" y="5232400"/>
          <p14:tracePt t="31970" x="2925763" y="5180013"/>
          <p14:tracePt t="31986" x="2873375" y="5133975"/>
          <p14:tracePt t="32003" x="2854325" y="5127625"/>
          <p14:tracePt t="32020" x="2847975" y="5127625"/>
          <p14:tracePt t="32075" x="2847975" y="5133975"/>
          <p14:tracePt t="32083" x="2847975" y="5146675"/>
          <p14:tracePt t="32091" x="2860675" y="5180013"/>
          <p14:tracePt t="32107" x="2867025" y="5199063"/>
          <p14:tracePt t="32119" x="2894013" y="5232400"/>
          <p14:tracePt t="32123" x="2932113" y="5276850"/>
          <p14:tracePt t="32136" x="2997200" y="5349875"/>
          <p14:tracePt t="32153" x="3049588" y="5414963"/>
          <p14:tracePt t="32170" x="3095625" y="5467350"/>
          <p14:tracePt t="32186" x="3122613" y="5519738"/>
          <p14:tracePt t="32203" x="3141663" y="5545138"/>
          <p14:tracePt t="32219" x="3128963" y="5564188"/>
          <p14:tracePt t="32236" x="3108325" y="5591175"/>
          <p14:tracePt t="32253" x="3095625" y="5610225"/>
          <p14:tracePt t="32270" x="3082925" y="5622925"/>
          <p14:tracePt t="32286" x="3076575" y="5622925"/>
          <p14:tracePt t="32339" x="3076575" y="5616575"/>
          <p14:tracePt t="32347" x="3076575" y="5610225"/>
          <p14:tracePt t="32355" x="3082925" y="5597525"/>
          <p14:tracePt t="32356" x="3082925" y="5584825"/>
          <p14:tracePt t="32369" x="3089275" y="5545138"/>
          <p14:tracePt t="32386" x="3095625" y="5421313"/>
          <p14:tracePt t="32403" x="3095625" y="5329238"/>
          <p14:tracePt t="32419" x="3089275" y="5276850"/>
          <p14:tracePt t="32436" x="3076575" y="5251450"/>
          <p14:tracePt t="32453" x="3076575" y="5245100"/>
          <p14:tracePt t="32539" x="3076575" y="5251450"/>
          <p14:tracePt t="32550" x="3082925" y="5270500"/>
          <p14:tracePt t="32555" x="3082925" y="5303838"/>
          <p14:tracePt t="32555" x="3108325" y="5322888"/>
          <p14:tracePt t="32569" x="3160713" y="5421313"/>
          <p14:tracePt t="32586" x="3265488" y="5526088"/>
          <p14:tracePt t="32603" x="3311525" y="5578475"/>
          <p14:tracePt t="32619" x="3330575" y="5610225"/>
          <p14:tracePt t="32636" x="3330575" y="5616575"/>
          <p14:tracePt t="32653" x="3330575" y="5630863"/>
          <p14:tracePt t="32763" x="3324225" y="5630863"/>
          <p14:tracePt t="32771" x="3324225" y="5622925"/>
          <p14:tracePt t="32891" x="3324225" y="5616575"/>
          <p14:tracePt t="33148" x="3330575" y="5616575"/>
          <p14:tracePt t="33156" x="3336925" y="5610225"/>
          <p14:tracePt t="33164" x="3344863" y="5603875"/>
          <p14:tracePt t="33172" x="3351213" y="5597525"/>
          <p14:tracePt t="33180" x="3363913" y="5591175"/>
          <p14:tracePt t="33187" x="3403600" y="5570538"/>
          <p14:tracePt t="33203" x="3454400" y="5538788"/>
          <p14:tracePt t="33220" x="3487738" y="5505450"/>
          <p14:tracePt t="33237" x="3533775" y="5467350"/>
          <p14:tracePt t="33254" x="3598863" y="5408613"/>
          <p14:tracePt t="33270" x="3632200" y="5341938"/>
          <p14:tracePt t="33287" x="3663950" y="5291138"/>
          <p14:tracePt t="33303" x="3690938" y="5245100"/>
          <p14:tracePt t="33320" x="3709988" y="5186363"/>
          <p14:tracePt t="33337" x="3735388" y="5127625"/>
          <p14:tracePt t="33353" x="3749675" y="5068888"/>
          <p14:tracePt t="33370" x="3749675" y="5022850"/>
          <p14:tracePt t="33387" x="3749675" y="4983163"/>
          <p14:tracePt t="33403" x="3756025" y="4937125"/>
          <p14:tracePt t="33420" x="3741738" y="4905375"/>
          <p14:tracePt t="33437" x="3741738" y="4859338"/>
          <p14:tracePt t="33453" x="3735388" y="4806950"/>
          <p14:tracePt t="33470" x="3729038" y="4748213"/>
          <p14:tracePt t="33487" x="3722688" y="4702175"/>
          <p14:tracePt t="33503" x="3722688" y="4656138"/>
          <p14:tracePt t="33520" x="3716338" y="4611688"/>
          <p14:tracePt t="33537" x="3716338" y="4559300"/>
          <p14:tracePt t="33553" x="3703638" y="4525963"/>
          <p14:tracePt t="33570" x="3690938" y="4500563"/>
          <p14:tracePt t="33587" x="3683000" y="4479925"/>
          <p14:tracePt t="33603" x="3657600" y="4467225"/>
          <p14:tracePt t="33620" x="3651250" y="4454525"/>
          <p14:tracePt t="33637" x="3632200" y="4435475"/>
          <p14:tracePt t="33653" x="3573463" y="4421188"/>
          <p14:tracePt t="33670" x="3533775" y="4402138"/>
          <p14:tracePt t="33687" x="3487738" y="4402138"/>
          <p14:tracePt t="33703" x="3435350" y="4395788"/>
          <p14:tracePt t="33720" x="3376613" y="4368800"/>
          <p14:tracePt t="33737" x="3311525" y="4356100"/>
          <p14:tracePt t="33753" x="3246438" y="4349750"/>
          <p14:tracePt t="33770" x="3187700" y="4337050"/>
          <p14:tracePt t="33787" x="3122613" y="4330700"/>
          <p14:tracePt t="33803" x="3036888" y="4324350"/>
          <p14:tracePt t="33820" x="2971800" y="4324350"/>
          <p14:tracePt t="33836" x="2894013" y="4318000"/>
          <p14:tracePt t="33853" x="2820988" y="4318000"/>
          <p14:tracePt t="33870" x="2755900" y="4310063"/>
          <p14:tracePt t="33886" x="2709863" y="4310063"/>
          <p14:tracePt t="33903" x="2697163" y="4310063"/>
          <p14:tracePt t="34068" x="2703513" y="4310063"/>
          <p14:tracePt t="34076" x="2703513" y="4303713"/>
          <p14:tracePt t="34084" x="2717800" y="4303713"/>
          <p14:tracePt t="34103" x="2730500" y="4303713"/>
          <p14:tracePt t="34106" x="2755900" y="4303713"/>
          <p14:tracePt t="34120" x="2768600" y="4303713"/>
          <p14:tracePt t="34136" x="2795588" y="4303713"/>
          <p14:tracePt t="34153" x="2835275" y="4297363"/>
          <p14:tracePt t="34170" x="2867025" y="4297363"/>
          <p14:tracePt t="34186" x="2925763" y="4297363"/>
          <p14:tracePt t="34203" x="3024188" y="4297363"/>
          <p14:tracePt t="34220" x="3070225" y="4297363"/>
          <p14:tracePt t="34236" x="3095625" y="4297363"/>
          <p14:tracePt t="34253" x="3101975" y="4297363"/>
          <p14:tracePt t="34270" x="3108325" y="4297363"/>
          <p14:tracePt t="34428" x="3095625" y="4297363"/>
          <p14:tracePt t="34436" x="3089275" y="4297363"/>
          <p14:tracePt t="34437" x="3063875" y="4297363"/>
          <p14:tracePt t="34453" x="3036888" y="4297363"/>
          <p14:tracePt t="34470" x="3011488" y="4297363"/>
          <p14:tracePt t="34486" x="2990850" y="4297363"/>
          <p14:tracePt t="34503" x="2959100" y="4297363"/>
          <p14:tracePt t="34520" x="2952750" y="4297363"/>
          <p14:tracePt t="34536" x="2946400" y="4297363"/>
          <p14:tracePt t="34684" x="2952750" y="4297363"/>
          <p14:tracePt t="34692" x="2959100" y="4297363"/>
          <p14:tracePt t="34692" x="2971800" y="4297363"/>
          <p14:tracePt t="34708" x="2997200" y="4297363"/>
          <p14:tracePt t="34720" x="3036888" y="4297363"/>
          <p14:tracePt t="34724" x="3122613" y="4297363"/>
          <p14:tracePt t="34736" x="3219450" y="4297363"/>
          <p14:tracePt t="34753" x="3298825" y="4297363"/>
          <p14:tracePt t="34769" x="3344863" y="4297363"/>
          <p14:tracePt t="34786" x="3357563" y="4297363"/>
          <p14:tracePt t="35812" x="3370263" y="4297363"/>
          <p14:tracePt t="35820" x="3382963" y="4303713"/>
          <p14:tracePt t="35822" x="3435350" y="4330700"/>
          <p14:tracePt t="35836" x="3481388" y="4349750"/>
          <p14:tracePt t="35852" x="3552825" y="4376738"/>
          <p14:tracePt t="35869" x="3611563" y="4402138"/>
          <p14:tracePt t="35886" x="3651250" y="4421188"/>
          <p14:tracePt t="35902" x="3670300" y="4441825"/>
          <p14:tracePt t="35919" x="3676650" y="4460875"/>
          <p14:tracePt t="35936" x="3683000" y="4500563"/>
          <p14:tracePt t="35952" x="3690938" y="4538663"/>
          <p14:tracePt t="35969" x="3690938" y="4605338"/>
          <p14:tracePt t="35986" x="3690938" y="4670425"/>
          <p14:tracePt t="36002" x="3683000" y="4722813"/>
          <p14:tracePt t="36019" x="3663950" y="4787900"/>
          <p14:tracePt t="36036" x="3638550" y="4826000"/>
          <p14:tracePt t="36052" x="3605213" y="4865688"/>
          <p14:tracePt t="36069" x="3565525" y="4892675"/>
          <p14:tracePt t="36086" x="3540125" y="4905375"/>
          <p14:tracePt t="36102" x="3500438" y="4911725"/>
          <p14:tracePt t="36119" x="3441700" y="4918075"/>
          <p14:tracePt t="36136" x="3370263" y="4918075"/>
          <p14:tracePt t="36152" x="3298825" y="4918075"/>
          <p14:tracePt t="36169" x="3252788" y="4918075"/>
          <p14:tracePt t="36186" x="3213100" y="4918075"/>
          <p14:tracePt t="36202" x="3160713" y="4918075"/>
          <p14:tracePt t="36219" x="3089275" y="4911725"/>
          <p14:tracePt t="36236" x="3030538" y="4911725"/>
          <p14:tracePt t="36252" x="2990850" y="4911725"/>
          <p14:tracePt t="36269" x="2978150" y="4911725"/>
          <p14:tracePt t="36286" x="2971800" y="4911725"/>
          <p14:tracePt t="36396" x="2978150" y="4899025"/>
          <p14:tracePt t="36404" x="2997200" y="4899025"/>
          <p14:tracePt t="36412" x="3005138" y="4892675"/>
          <p14:tracePt t="36419" x="3043238" y="4872038"/>
          <p14:tracePt t="36435" x="3116263" y="4859338"/>
          <p14:tracePt t="36452" x="3135313" y="4852988"/>
          <p14:tracePt t="36469" x="3148013" y="4846638"/>
          <p14:tracePt t="36556" x="3141663" y="4846638"/>
          <p14:tracePt t="36564" x="3135313" y="4840288"/>
          <p14:tracePt t="36572" x="3122613" y="4840288"/>
          <p14:tracePt t="36586" x="3070225" y="4833938"/>
          <p14:tracePt t="36602" x="3011488" y="4833938"/>
          <p14:tracePt t="36619" x="2952750" y="4826000"/>
          <p14:tracePt t="36635" x="2925763" y="4826000"/>
          <p14:tracePt t="36652" x="2919413" y="4826000"/>
          <p14:tracePt t="36740" x="2925763" y="4826000"/>
          <p14:tracePt t="36748" x="2946400" y="4826000"/>
          <p14:tracePt t="36756" x="2978150" y="4826000"/>
          <p14:tracePt t="36769" x="3011488" y="4826000"/>
          <p14:tracePt t="36772" x="3070225" y="4826000"/>
          <p14:tracePt t="36785" x="3122613" y="4826000"/>
          <p14:tracePt t="36802" x="3154363" y="4826000"/>
          <p14:tracePt t="37187" x="3154363" y="4833938"/>
          <p14:tracePt t="37196" x="3154363" y="4846638"/>
          <p14:tracePt t="37207" x="3154363" y="4865688"/>
          <p14:tracePt t="37208" x="3154363" y="4892675"/>
          <p14:tracePt t="37219" x="3160713" y="4937125"/>
          <p14:tracePt t="37235" x="3200400" y="5003800"/>
          <p14:tracePt t="37252" x="3200400" y="5022850"/>
          <p14:tracePt t="37268" x="3219450" y="5054600"/>
          <p14:tracePt t="37286" x="3284538" y="5075238"/>
          <p14:tracePt t="37302" x="3336925" y="5062538"/>
          <p14:tracePt t="37318" x="3376613" y="5022850"/>
          <p14:tracePt t="37556" x="3382963" y="5022850"/>
          <p14:tracePt t="37563" x="3389313" y="5029200"/>
          <p14:tracePt t="37579" x="3403600" y="5041900"/>
          <p14:tracePt t="37587" x="3422650" y="5054600"/>
          <p14:tracePt t="37595" x="3422650" y="5068888"/>
          <p14:tracePt t="37603" x="3409950" y="5054600"/>
          <p14:tracePt t="37618" x="3395663" y="5054600"/>
          <p14:tracePt t="37635" x="3376613" y="5054600"/>
          <p14:tracePt t="37652" x="3330575" y="5054600"/>
          <p14:tracePt t="37668" x="3278188" y="5054600"/>
          <p14:tracePt t="37685" x="3213100" y="5048250"/>
          <p14:tracePt t="37702" x="3116263" y="5029200"/>
          <p14:tracePt t="37718" x="3005138" y="4989513"/>
          <p14:tracePt t="37735" x="2879725" y="4951413"/>
          <p14:tracePt t="37752" x="2755900" y="4905375"/>
          <p14:tracePt t="37768" x="2619375" y="4865688"/>
          <p14:tracePt t="37785" x="2474913" y="4826000"/>
          <p14:tracePt t="37802" x="2344738" y="4800600"/>
          <p14:tracePt t="37818" x="2246313" y="4781550"/>
          <p14:tracePt t="37835" x="2141538" y="4775200"/>
          <p14:tracePt t="37852" x="2090738" y="4775200"/>
          <p14:tracePt t="37868" x="2044700" y="4775200"/>
          <p14:tracePt t="37885" x="1992313" y="4775200"/>
          <p14:tracePt t="37902" x="1933575" y="4767263"/>
          <p14:tracePt t="37918" x="1868488" y="4767263"/>
          <p14:tracePt t="37935" x="1782763" y="4767263"/>
          <p14:tracePt t="37952" x="1717675" y="4767263"/>
          <p14:tracePt t="37968" x="1646238" y="4767263"/>
          <p14:tracePt t="37985" x="1574800" y="4767263"/>
          <p14:tracePt t="38002" x="1535113" y="4767263"/>
          <p14:tracePt t="38018" x="1495425" y="4767263"/>
          <p14:tracePt t="38035" x="1455738" y="4775200"/>
          <p14:tracePt t="38051" x="1423988" y="4781550"/>
          <p14:tracePt t="38068" x="1411288" y="4787900"/>
          <p14:tracePt t="38085" x="1404938" y="4787900"/>
          <p14:tracePt t="38102" x="1404938" y="4794250"/>
          <p14:tracePt t="38171" x="1411288" y="4794250"/>
          <p14:tracePt t="38179" x="1430338" y="4794250"/>
          <p14:tracePt t="38187" x="1443038" y="4794250"/>
          <p14:tracePt t="38195" x="1455738" y="4794250"/>
          <p14:tracePt t="38201" x="1501775" y="4794250"/>
          <p14:tracePt t="38218" x="1574800" y="4800600"/>
          <p14:tracePt t="38235" x="1736725" y="4800600"/>
          <p14:tracePt t="38251" x="1847850" y="4800600"/>
          <p14:tracePt t="38268" x="1979613" y="4800600"/>
          <p14:tracePt t="38285" x="2109788" y="4800600"/>
          <p14:tracePt t="38301" x="2239963" y="4800600"/>
          <p14:tracePt t="38318" x="2370138" y="4800600"/>
          <p14:tracePt t="38335" x="2501900" y="4800600"/>
          <p14:tracePt t="38352" x="2606675" y="4806950"/>
          <p14:tracePt t="38368" x="2709863" y="4806950"/>
          <p14:tracePt t="38385" x="2795588" y="4806950"/>
          <p14:tracePt t="38401" x="2879725" y="4806950"/>
          <p14:tracePt t="38418" x="2965450" y="4806950"/>
          <p14:tracePt t="38435" x="3070225" y="4813300"/>
          <p14:tracePt t="38451" x="3101975" y="4819650"/>
          <p14:tracePt t="38468" x="3116263" y="4819650"/>
          <p14:tracePt t="38811" x="3108325" y="4826000"/>
          <p14:tracePt t="38825" x="3101975" y="4833938"/>
          <p14:tracePt t="38825" x="3101975" y="4846638"/>
          <p14:tracePt t="38835" x="3089275" y="4865688"/>
          <p14:tracePt t="38851" x="3076575" y="4884738"/>
          <p14:tracePt t="38868" x="3049588" y="4911725"/>
          <p14:tracePt t="38884" x="3017838" y="4957763"/>
          <p14:tracePt t="38901" x="2984500" y="4989513"/>
          <p14:tracePt t="38918" x="2959100" y="5022850"/>
          <p14:tracePt t="38935" x="2946400" y="5041900"/>
          <p14:tracePt t="39099" x="2946400" y="5048250"/>
          <p14:tracePt t="39107" x="2959100" y="5062538"/>
          <p14:tracePt t="39115" x="2984500" y="5081588"/>
          <p14:tracePt t="39122" x="3024188" y="5127625"/>
          <p14:tracePt t="39134" x="3082925" y="5186363"/>
          <p14:tracePt t="39151" x="3141663" y="5251450"/>
          <p14:tracePt t="39168" x="3194050" y="5303838"/>
          <p14:tracePt t="39184" x="3225800" y="5356225"/>
          <p14:tracePt t="39201" x="3225800" y="5402263"/>
          <p14:tracePt t="39218" x="3233738" y="5473700"/>
          <p14:tracePt t="39234" x="3233738" y="5538788"/>
          <p14:tracePt t="39251" x="3233738" y="5610225"/>
          <p14:tracePt t="39268" x="3219450" y="5649913"/>
          <p14:tracePt t="39284" x="3194050" y="5689600"/>
          <p14:tracePt t="39301" x="3160713" y="5715000"/>
          <p14:tracePt t="39318" x="3089275" y="5748338"/>
          <p14:tracePt t="39334" x="3005138" y="5761038"/>
          <p14:tracePt t="39351" x="2932113" y="5767388"/>
          <p14:tracePt t="39368" x="2841625" y="5767388"/>
          <p14:tracePt t="39384" x="2736850" y="5767388"/>
          <p14:tracePt t="39401" x="2638425" y="5767388"/>
          <p14:tracePt t="39418" x="2527300" y="5767388"/>
          <p14:tracePt t="39434" x="2409825" y="5767388"/>
          <p14:tracePt t="39451" x="2252663" y="5761038"/>
          <p14:tracePt t="39468" x="2141538" y="5734050"/>
          <p14:tracePt t="39484" x="2038350" y="5702300"/>
          <p14:tracePt t="39501" x="1927225" y="5668963"/>
          <p14:tracePt t="39518" x="1847850" y="5622925"/>
          <p14:tracePt t="39534" x="1789113" y="5584825"/>
          <p14:tracePt t="39551" x="1744663" y="5545138"/>
          <p14:tracePt t="39568" x="1698625" y="5505450"/>
          <p14:tracePt t="39584" x="1677988" y="5480050"/>
          <p14:tracePt t="39601" x="1671638" y="5461000"/>
          <p14:tracePt t="39618" x="1671638" y="5414963"/>
          <p14:tracePt t="39634" x="1677988" y="5368925"/>
          <p14:tracePt t="39651" x="1730375" y="5303838"/>
          <p14:tracePt t="39668" x="1763713" y="5264150"/>
          <p14:tracePt t="39684" x="1816100" y="5218113"/>
          <p14:tracePt t="39701" x="1881188" y="5192713"/>
          <p14:tracePt t="39718" x="1958975" y="5165725"/>
          <p14:tracePt t="39734" x="2057400" y="5159375"/>
          <p14:tracePt t="39751" x="2155825" y="5159375"/>
          <p14:tracePt t="39767" x="2246313" y="5159375"/>
          <p14:tracePt t="39784" x="2305050" y="5165725"/>
          <p14:tracePt t="39801" x="2351088" y="5186363"/>
          <p14:tracePt t="39818" x="2378075" y="5211763"/>
          <p14:tracePt t="39834" x="2409825" y="5238750"/>
          <p14:tracePt t="39851" x="2436813" y="5303838"/>
          <p14:tracePt t="39868" x="2449513" y="5329238"/>
          <p14:tracePt t="39884" x="2449513" y="5381625"/>
          <p14:tracePt t="39901" x="2449513" y="5427663"/>
          <p14:tracePt t="39918" x="2449513" y="5480050"/>
          <p14:tracePt t="39934" x="2422525" y="5519738"/>
          <p14:tracePt t="39951" x="2370138" y="5564188"/>
          <p14:tracePt t="39967" x="2325688" y="5591175"/>
          <p14:tracePt t="39984" x="2279650" y="5610225"/>
          <p14:tracePt t="40001" x="2260600" y="5622925"/>
          <p14:tracePt t="40017" x="2252663" y="5630863"/>
          <p14:tracePt t="40411" x="2260600" y="5630863"/>
          <p14:tracePt t="40419" x="2279650" y="5637213"/>
          <p14:tracePt t="40427" x="2298700" y="5643563"/>
          <p14:tracePt t="40435" x="2338388" y="5643563"/>
          <p14:tracePt t="40451" x="2378075" y="5656263"/>
          <p14:tracePt t="40451" x="2416175" y="5662613"/>
          <p14:tracePt t="40467" x="2495550" y="5675313"/>
          <p14:tracePt t="40484" x="2554288" y="5695950"/>
          <p14:tracePt t="40501" x="2665413" y="5715000"/>
          <p14:tracePt t="40517" x="2795588" y="5727700"/>
          <p14:tracePt t="40534" x="2959100" y="5734050"/>
          <p14:tracePt t="40551" x="3187700" y="5734050"/>
          <p14:tracePt t="40567" x="3527425" y="5721350"/>
          <p14:tracePt t="40584" x="3886200" y="5668963"/>
          <p14:tracePt t="40601" x="4127500" y="5584825"/>
          <p14:tracePt t="40617" x="4368800" y="5446713"/>
          <p14:tracePt t="40634" x="4519613" y="5303838"/>
          <p14:tracePt t="40651" x="4656138" y="5146675"/>
          <p14:tracePt t="40667" x="4708525" y="4865688"/>
          <p14:tracePt t="40684" x="4683125" y="4670425"/>
          <p14:tracePt t="40700" x="4591050" y="4506913"/>
          <p14:tracePt t="40717" x="4494213" y="4349750"/>
          <p14:tracePt t="40734" x="4343400" y="4198938"/>
          <p14:tracePt t="40750" x="4219575" y="4081463"/>
          <p14:tracePt t="40767" x="4121150" y="3978275"/>
          <p14:tracePt t="40784" x="4030663" y="3892550"/>
          <p14:tracePt t="40800" x="3951288" y="3821113"/>
          <p14:tracePt t="40817" x="3879850" y="3749675"/>
          <p14:tracePt t="40834" x="3827463" y="3709988"/>
          <p14:tracePt t="40850" x="3814763" y="3709988"/>
          <p14:tracePt t="41003" x="3821113" y="3716338"/>
          <p14:tracePt t="41011" x="3833813" y="3722688"/>
          <p14:tracePt t="41019" x="3892550" y="3756025"/>
          <p14:tracePt t="41035" x="3932238" y="3768725"/>
          <p14:tracePt t="41036" x="3970338" y="3794125"/>
          <p14:tracePt t="41050" x="4043363" y="3840163"/>
          <p14:tracePt t="41067" x="4154488" y="3951288"/>
          <p14:tracePt t="41084" x="4219575" y="4003675"/>
          <p14:tracePt t="41100" x="4284663" y="4068763"/>
          <p14:tracePt t="41117" x="4324350" y="4133850"/>
          <p14:tracePt t="41134" x="4376738" y="4206875"/>
          <p14:tracePt t="41150" x="4421188" y="4291013"/>
          <p14:tracePt t="41167" x="4487863" y="4395788"/>
          <p14:tracePt t="41184" x="4532313" y="4513263"/>
          <p14:tracePt t="41200" x="4538663" y="4611688"/>
          <p14:tracePt t="41217" x="4546600" y="4722813"/>
          <p14:tracePt t="41234" x="4546600" y="4846638"/>
          <p14:tracePt t="41250" x="4546600" y="4976813"/>
          <p14:tracePt t="41267" x="4525963" y="5173663"/>
          <p14:tracePt t="41284" x="4513263" y="5257800"/>
          <p14:tracePt t="41300" x="4500563" y="5341938"/>
          <p14:tracePt t="41317" x="4454525" y="5408613"/>
          <p14:tracePt t="41334" x="4395788" y="5480050"/>
          <p14:tracePt t="41350" x="4330700" y="5538788"/>
          <p14:tracePt t="41367" x="4265613" y="5610225"/>
          <p14:tracePt t="41384" x="4173538" y="5689600"/>
          <p14:tracePt t="41400" x="4102100" y="5754688"/>
          <p14:tracePt t="41417" x="4022725" y="5813425"/>
          <p14:tracePt t="41434" x="3957638" y="5838825"/>
          <p14:tracePt t="41450" x="3911600" y="5872163"/>
          <p14:tracePt t="41467" x="3879850" y="5884863"/>
          <p14:tracePt t="41483" x="3873500" y="5891213"/>
          <p14:tracePt t="42403" x="3873500" y="5884863"/>
          <p14:tracePt t="42412" x="3879850" y="5878513"/>
          <p14:tracePt t="42419" x="3879850" y="5872163"/>
          <p14:tracePt t="42433" x="3886200" y="5865813"/>
          <p14:tracePt t="42433" x="3911600" y="5832475"/>
          <p14:tracePt t="42450" x="3951288" y="5792788"/>
          <p14:tracePt t="42467" x="4010025" y="5715000"/>
          <p14:tracePt t="42467" x="4037013" y="5675313"/>
          <p14:tracePt t="42483" x="4095750" y="5597525"/>
          <p14:tracePt t="42500" x="4140200" y="5492750"/>
          <p14:tracePt t="42516" x="4179888" y="5375275"/>
          <p14:tracePt t="42533" x="4206875" y="5264150"/>
          <p14:tracePt t="42550" x="4206875" y="5159375"/>
          <p14:tracePt t="42566" x="4206875" y="5081588"/>
          <p14:tracePt t="42583" x="4198938" y="5003800"/>
          <p14:tracePt t="42600" x="4160838" y="4911725"/>
          <p14:tracePt t="42616" x="4102100" y="4819650"/>
          <p14:tracePt t="42633" x="4022725" y="4741863"/>
          <p14:tracePt t="42650" x="3919538" y="4664075"/>
          <p14:tracePt t="42666" x="3781425" y="4591050"/>
          <p14:tracePt t="42683" x="3546475" y="4525963"/>
          <p14:tracePt t="42700" x="3429000" y="4494213"/>
          <p14:tracePt t="42716" x="3305175" y="4460875"/>
          <p14:tracePt t="42733" x="3240088" y="4421188"/>
          <p14:tracePt t="42750" x="3194050" y="4402138"/>
          <p14:tracePt t="42766" x="3187700" y="4395788"/>
          <p14:tracePt t="42827" x="3187700" y="4389438"/>
          <p14:tracePt t="42843" x="3194050" y="4383088"/>
          <p14:tracePt t="42851" x="3200400" y="4376738"/>
          <p14:tracePt t="42859" x="3219450" y="4362450"/>
          <p14:tracePt t="42867" x="3240088" y="4349750"/>
          <p14:tracePt t="42875" x="3265488" y="4330700"/>
          <p14:tracePt t="42883" x="3336925" y="4278313"/>
          <p14:tracePt t="42900" x="3370263" y="4259263"/>
          <p14:tracePt t="42916" x="3389313" y="4244975"/>
          <p14:tracePt t="43003" x="3370263" y="4244975"/>
          <p14:tracePt t="43011" x="3351213" y="4244975"/>
          <p14:tracePt t="43019" x="3330575" y="4244975"/>
          <p14:tracePt t="43027" x="3305175" y="4251325"/>
          <p14:tracePt t="43035" x="3265488" y="4251325"/>
          <p14:tracePt t="43050" x="3240088" y="4251325"/>
          <p14:tracePt t="43066" x="3233738" y="4259263"/>
          <p14:tracePt t="43147" x="3240088" y="4259263"/>
          <p14:tracePt t="43155" x="3259138" y="4259263"/>
          <p14:tracePt t="43163" x="3278188" y="4259263"/>
          <p14:tracePt t="43171" x="3317875" y="4259263"/>
          <p14:tracePt t="43187" x="3330575" y="4259263"/>
          <p14:tracePt t="43195" x="3344863" y="4259263"/>
          <p14:tracePt t="43203" x="3363913" y="4259263"/>
          <p14:tracePt t="43216" x="3370263" y="4259263"/>
          <p14:tracePt t="43315" x="3363913" y="4259263"/>
          <p14:tracePt t="44717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958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Application: Processing Sentinel Values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195403"/>
            <a:ext cx="9134475" cy="5207908"/>
          </a:xfrm>
        </p:spPr>
        <p:txBody>
          <a:bodyPr/>
          <a:lstStyle/>
          <a:p>
            <a:r>
              <a:rPr lang="en-US" dirty="0" smtClean="0"/>
              <a:t>When any number can be an acceptable input</a:t>
            </a:r>
          </a:p>
          <a:p>
            <a:pPr lvl="1"/>
            <a:r>
              <a:rPr lang="en-US" dirty="0" smtClean="0"/>
              <a:t>Use a sentinel value that is not a number (such as the letter Q)</a:t>
            </a:r>
          </a:p>
          <a:p>
            <a:pPr lvl="1"/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  <a:r>
              <a:rPr lang="en-US" dirty="0" smtClean="0"/>
              <a:t> returns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false</a:t>
            </a:r>
            <a:r>
              <a:rPr lang="en-US" dirty="0" smtClean="0"/>
              <a:t> if the input is not a floating-point number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this loop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System.out.print("Enter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values, Q to quit: ");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value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000" dirty="0" smtClean="0">
                <a:solidFill>
                  <a:srgbClr val="6E8080"/>
                </a:solidFill>
                <a:latin typeface="Comic Sans MS"/>
                <a:ea typeface="Courier New" charset="0"/>
                <a:cs typeface="Comic Sans MS"/>
              </a:rPr>
              <a:t>Process value.</a:t>
            </a:r>
          </a:p>
          <a:p>
            <a:pPr lvl="2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84" x="3363913" y="4259263"/>
          <p14:tracePt t="2418" x="3363913" y="4244975"/>
          <p14:tracePt t="2426" x="3363913" y="4232275"/>
          <p14:tracePt t="2437" x="3370263" y="4213225"/>
          <p14:tracePt t="2437" x="3370263" y="4179888"/>
          <p14:tracePt t="2448" x="3376613" y="4121150"/>
          <p14:tracePt t="2465" x="3376613" y="4043363"/>
          <p14:tracePt t="2482" x="3376613" y="3892550"/>
          <p14:tracePt t="2498" x="3376613" y="3802063"/>
          <p14:tracePt t="2515" x="3357563" y="3703638"/>
          <p14:tracePt t="2532" x="3336925" y="3598863"/>
          <p14:tracePt t="2548" x="3311525" y="3521075"/>
          <p14:tracePt t="2565" x="3284538" y="3435350"/>
          <p14:tracePt t="2582" x="3252788" y="3357563"/>
          <p14:tracePt t="2598" x="3219450" y="3298825"/>
          <p14:tracePt t="2615" x="3194050" y="3240088"/>
          <p14:tracePt t="2632" x="3160713" y="3194050"/>
          <p14:tracePt t="2649" x="3141663" y="3141663"/>
          <p14:tracePt t="2665" x="3116263" y="3095625"/>
          <p14:tracePt t="2682" x="3070225" y="3036888"/>
          <p14:tracePt t="2698" x="3055938" y="3005138"/>
          <p14:tracePt t="2715" x="3043238" y="2990850"/>
          <p14:tracePt t="2731" x="3043238" y="2978150"/>
          <p14:tracePt t="2748" x="3043238" y="2965450"/>
          <p14:tracePt t="2765" x="3049588" y="2946400"/>
          <p14:tracePt t="2781" x="3063875" y="2938463"/>
          <p14:tracePt t="2798" x="3082925" y="2925763"/>
          <p14:tracePt t="2815" x="3116263" y="2919413"/>
          <p14:tracePt t="2831" x="3154363" y="2913063"/>
          <p14:tracePt t="2848" x="3213100" y="2906713"/>
          <p14:tracePt t="2865" x="3284538" y="2906713"/>
          <p14:tracePt t="2881" x="3416300" y="2900363"/>
          <p14:tracePt t="2898" x="3540125" y="2900363"/>
          <p14:tracePt t="2915" x="3683000" y="2900363"/>
          <p14:tracePt t="2931" x="3860800" y="2894013"/>
          <p14:tracePt t="2948" x="4022725" y="2894013"/>
          <p14:tracePt t="2965" x="4192588" y="2854325"/>
          <p14:tracePt t="2981" x="4389438" y="2768600"/>
          <p14:tracePt t="2998" x="4597400" y="2678113"/>
          <p14:tracePt t="3015" x="4819650" y="2560638"/>
          <p14:tracePt t="3031" x="5029200" y="2430463"/>
          <p14:tracePt t="3048" x="5192713" y="2319338"/>
          <p14:tracePt t="3065" x="5335588" y="2208213"/>
          <p14:tracePt t="3082" x="5461000" y="2063750"/>
          <p14:tracePt t="3098" x="5473700" y="1979613"/>
          <p14:tracePt t="3115" x="5467350" y="1906588"/>
          <p14:tracePt t="3131" x="5427663" y="1854200"/>
          <p14:tracePt t="3148" x="5381625" y="1822450"/>
          <p14:tracePt t="3165" x="5335588" y="1803400"/>
          <p14:tracePt t="3181" x="5251450" y="1789113"/>
          <p14:tracePt t="3198" x="5146675" y="1776413"/>
          <p14:tracePt t="3215" x="5029200" y="1770063"/>
          <p14:tracePt t="3231" x="4924425" y="1770063"/>
          <p14:tracePt t="3248" x="4819650" y="1770063"/>
          <p14:tracePt t="3265" x="4735513" y="1770063"/>
          <p14:tracePt t="3281" x="4643438" y="1770063"/>
          <p14:tracePt t="3298" x="4618038" y="1770063"/>
          <p14:tracePt t="3315" x="4597400" y="1763713"/>
          <p14:tracePt t="3331" x="4591050" y="1763713"/>
          <p14:tracePt t="3450" x="4605338" y="1763713"/>
          <p14:tracePt t="3458" x="4630738" y="1763713"/>
          <p14:tracePt t="3466" x="4664075" y="1763713"/>
          <p14:tracePt t="3466" x="4708525" y="1763713"/>
          <p14:tracePt t="3482" x="4878388" y="1763713"/>
          <p14:tracePt t="3498" x="4995863" y="1763713"/>
          <p14:tracePt t="3514" x="5100638" y="1763713"/>
          <p14:tracePt t="3531" x="5173663" y="1763713"/>
          <p14:tracePt t="3548" x="5192713" y="1763713"/>
          <p14:tracePt t="3946" x="5205413" y="1763713"/>
          <p14:tracePt t="3954" x="5218113" y="1763713"/>
          <p14:tracePt t="3956" x="5232400" y="1763713"/>
          <p14:tracePt t="3964" x="5257800" y="1763713"/>
          <p14:tracePt t="3981" x="5291138" y="1763713"/>
          <p14:tracePt t="3999" x="5335588" y="1757363"/>
          <p14:tracePt t="4015" x="5368925" y="1757363"/>
          <p14:tracePt t="4032" x="5394325" y="1757363"/>
          <p14:tracePt t="4049" x="5414963" y="1757363"/>
          <p14:tracePt t="4066" x="5440363" y="1757363"/>
          <p14:tracePt t="4082" x="5467350" y="1757363"/>
          <p14:tracePt t="4099" x="5505450" y="1757363"/>
          <p14:tracePt t="4115" x="5526088" y="1757363"/>
          <p14:tracePt t="4132" x="5545138" y="1757363"/>
          <p14:tracePt t="4149" x="5551488" y="1770063"/>
          <p14:tracePt t="4165" x="5570538" y="1776413"/>
          <p14:tracePt t="4259" x="5578475" y="1776413"/>
          <p14:tracePt t="4267" x="5584825" y="1776413"/>
          <p14:tracePt t="4275" x="5591175" y="1776413"/>
          <p14:tracePt t="4283" x="5603875" y="1776413"/>
          <p14:tracePt t="4298" x="5637213" y="1776413"/>
          <p14:tracePt t="4315" x="5668963" y="1776413"/>
          <p14:tracePt t="4332" x="5721350" y="1776413"/>
          <p14:tracePt t="4349" x="5773738" y="1776413"/>
          <p14:tracePt t="4365" x="5859463" y="1776413"/>
          <p14:tracePt t="4382" x="5937250" y="1803400"/>
          <p14:tracePt t="4398" x="6015038" y="1828800"/>
          <p14:tracePt t="4415" x="6048375" y="1835150"/>
          <p14:tracePt t="4432" x="6048375" y="1828800"/>
          <p14:tracePt t="4448" x="6027738" y="1822450"/>
          <p14:tracePt t="4465" x="6002338" y="1822450"/>
          <p14:tracePt t="4827" x="6002338" y="1828800"/>
          <p14:tracePt t="4835" x="5995988" y="1828800"/>
          <p14:tracePt t="4851" x="5989638" y="1828800"/>
          <p14:tracePt t="4859" x="5983288" y="1828800"/>
          <p14:tracePt t="4867" x="5976938" y="1828800"/>
          <p14:tracePt t="4899" x="5969000" y="1828800"/>
          <p14:tracePt t="4931" x="5962650" y="1828800"/>
          <p14:tracePt t="4971" x="5956300" y="1828800"/>
          <p14:tracePt t="5844" x="5956300" y="1835150"/>
          <p14:tracePt t="5876" x="5943600" y="1847850"/>
          <p14:tracePt t="5893" x="5937250" y="1847850"/>
          <p14:tracePt t="5900" x="5924550" y="1862138"/>
          <p14:tracePt t="5904" x="5918200" y="1868488"/>
          <p14:tracePt t="5916" x="5872163" y="1900238"/>
          <p14:tracePt t="5932" x="5832475" y="1927225"/>
          <p14:tracePt t="5949" x="5786438" y="1973263"/>
          <p14:tracePt t="5965" x="5734050" y="1985963"/>
          <p14:tracePt t="5982" x="5689600" y="2017713"/>
          <p14:tracePt t="5999" x="5622925" y="2038350"/>
          <p14:tracePt t="6015" x="5570538" y="2076450"/>
          <p14:tracePt t="6032" x="5511800" y="2116138"/>
          <p14:tracePt t="6049" x="5446713" y="2162175"/>
          <p14:tracePt t="6065" x="5394325" y="2214563"/>
          <p14:tracePt t="6082" x="5349875" y="2273300"/>
          <p14:tracePt t="6099" x="5297488" y="2344738"/>
          <p14:tracePt t="6099" x="5270500" y="2363788"/>
          <p14:tracePt t="6116" x="5238750" y="2403475"/>
          <p14:tracePt t="6132" x="5232400" y="2449513"/>
          <p14:tracePt t="6149" x="5211763" y="2495550"/>
          <p14:tracePt t="6165" x="5211763" y="2533650"/>
          <p14:tracePt t="6182" x="5199063" y="2586038"/>
          <p14:tracePt t="6199" x="5192713" y="2638425"/>
          <p14:tracePt t="6215" x="5186363" y="2684463"/>
          <p14:tracePt t="6232" x="5180013" y="2730500"/>
          <p14:tracePt t="6249" x="5180013" y="2776538"/>
          <p14:tracePt t="6265" x="5180013" y="2814638"/>
          <p14:tracePt t="6282" x="5180013" y="2867025"/>
          <p14:tracePt t="6299" x="5165725" y="2913063"/>
          <p14:tracePt t="6315" x="5153025" y="2971800"/>
          <p14:tracePt t="6332" x="5153025" y="3005138"/>
          <p14:tracePt t="6349" x="5153025" y="3017838"/>
          <p14:tracePt t="6365" x="5159375" y="3030538"/>
          <p14:tracePt t="6652" x="5159375" y="3024188"/>
          <p14:tracePt t="6660" x="5173663" y="3011488"/>
          <p14:tracePt t="6668" x="5186363" y="2984500"/>
          <p14:tracePt t="6676" x="5205413" y="2965450"/>
          <p14:tracePt t="6684" x="5297488" y="2879725"/>
          <p14:tracePt t="6699" x="5402263" y="2776538"/>
          <p14:tracePt t="6715" x="5538788" y="2638425"/>
          <p14:tracePt t="6732" x="5630863" y="2554288"/>
          <p14:tracePt t="6749" x="5721350" y="2462213"/>
          <p14:tracePt t="6765" x="5819775" y="2378075"/>
          <p14:tracePt t="6782" x="5897563" y="2298700"/>
          <p14:tracePt t="6799" x="5962650" y="2233613"/>
          <p14:tracePt t="6815" x="6042025" y="2181225"/>
          <p14:tracePt t="6832" x="6100763" y="2135188"/>
          <p14:tracePt t="6848" x="6138863" y="2109788"/>
          <p14:tracePt t="6865" x="6165850" y="2103438"/>
          <p14:tracePt t="6882" x="6178550" y="2097088"/>
          <p14:tracePt t="6899" x="6205538" y="2090738"/>
          <p14:tracePt t="6916" x="6237288" y="2076450"/>
          <p14:tracePt t="6932" x="6276975" y="2070100"/>
          <p14:tracePt t="6948" x="6323013" y="2057400"/>
          <p14:tracePt t="6965" x="6381750" y="2044700"/>
          <p14:tracePt t="6982" x="6472238" y="2024063"/>
          <p14:tracePt t="6998" x="6570663" y="2017713"/>
          <p14:tracePt t="7015" x="6675438" y="2017713"/>
          <p14:tracePt t="7032" x="6824663" y="2017713"/>
          <p14:tracePt t="7048" x="7002463" y="2017713"/>
          <p14:tracePt t="7065" x="7185025" y="2017713"/>
          <p14:tracePt t="7082" x="7348538" y="2017713"/>
          <p14:tracePt t="7098" x="7478713" y="2017713"/>
          <p14:tracePt t="7115" x="7621588" y="2024063"/>
          <p14:tracePt t="7132" x="7673975" y="2024063"/>
          <p14:tracePt t="7148" x="7720013" y="2024063"/>
          <p14:tracePt t="7165" x="7739063" y="2032000"/>
          <p14:tracePt t="7182" x="7753350" y="2032000"/>
          <p14:tracePt t="7300" x="7739063" y="2038350"/>
          <p14:tracePt t="7308" x="7720013" y="2038350"/>
          <p14:tracePt t="7316" x="7680325" y="2038350"/>
          <p14:tracePt t="7323" x="7577138" y="2024063"/>
          <p14:tracePt t="7332" x="7392988" y="2024063"/>
          <p14:tracePt t="7348" x="7145338" y="2024063"/>
          <p14:tracePt t="7365" x="6858000" y="2024063"/>
          <p14:tracePt t="7382" x="6669088" y="2032000"/>
          <p14:tracePt t="7398" x="6478588" y="2038350"/>
          <p14:tracePt t="7415" x="6316663" y="2044700"/>
          <p14:tracePt t="7432" x="6191250" y="2063750"/>
          <p14:tracePt t="7448" x="6113463" y="2070100"/>
          <p14:tracePt t="7465" x="6073775" y="2082800"/>
          <p14:tracePt t="7482" x="6067425" y="2082800"/>
          <p14:tracePt t="7612" x="6073775" y="2076450"/>
          <p14:tracePt t="7612" x="6088063" y="2076450"/>
          <p14:tracePt t="7620" x="6107113" y="2076450"/>
          <p14:tracePt t="7636" x="6138863" y="2076450"/>
          <p14:tracePt t="7644" x="6165850" y="2076450"/>
          <p14:tracePt t="7652" x="6230938" y="2076450"/>
          <p14:tracePt t="7665" x="6308725" y="2076450"/>
          <p14:tracePt t="7681" x="6381750" y="2082800"/>
          <p14:tracePt t="7698" x="6459538" y="2090738"/>
          <p14:tracePt t="7715" x="6530975" y="2097088"/>
          <p14:tracePt t="7715" x="6570663" y="2097088"/>
          <p14:tracePt t="7732" x="6648450" y="2109788"/>
          <p14:tracePt t="7748" x="6727825" y="2109788"/>
          <p14:tracePt t="7765" x="6811963" y="2109788"/>
          <p14:tracePt t="7781" x="6870700" y="2109788"/>
          <p14:tracePt t="7798" x="6923088" y="2109788"/>
          <p14:tracePt t="7815" x="6994525" y="2109788"/>
          <p14:tracePt t="7831" x="7067550" y="2109788"/>
          <p14:tracePt t="7848" x="7145338" y="2109788"/>
          <p14:tracePt t="7865" x="7216775" y="2109788"/>
          <p14:tracePt t="7881" x="7269163" y="2109788"/>
          <p14:tracePt t="7898" x="7302500" y="2109788"/>
          <p14:tracePt t="7915" x="7315200" y="2109788"/>
          <p14:tracePt t="7931" x="7321550" y="2109788"/>
          <p14:tracePt t="8476" x="7315200" y="2109788"/>
          <p14:tracePt t="8492" x="7308850" y="2109788"/>
          <p14:tracePt t="8523" x="7302500" y="2109788"/>
          <p14:tracePt t="8531" x="7302500" y="2116138"/>
          <p14:tracePt t="8537" x="7296150" y="2116138"/>
          <p14:tracePt t="8548" x="7289800" y="2116138"/>
          <p14:tracePt t="8564" x="7275513" y="2116138"/>
          <p14:tracePt t="8581" x="7275513" y="2122488"/>
          <p14:tracePt t="8598" x="7256463" y="2128838"/>
          <p14:tracePt t="8615" x="7243763" y="2135188"/>
          <p14:tracePt t="8631" x="7237413" y="2141538"/>
          <p14:tracePt t="8648" x="7231063" y="2141538"/>
          <p14:tracePt t="8891" x="7223125" y="2141538"/>
          <p14:tracePt t="8899" x="7197725" y="2149475"/>
          <p14:tracePt t="8914" x="7151688" y="2162175"/>
          <p14:tracePt t="8915" x="7015163" y="2174875"/>
          <p14:tracePt t="8931" x="6734175" y="2214563"/>
          <p14:tracePt t="8948" x="6407150" y="2239963"/>
          <p14:tracePt t="8964" x="6107113" y="2292350"/>
          <p14:tracePt t="8981" x="5813425" y="2351088"/>
          <p14:tracePt t="8998" x="5538788" y="2397125"/>
          <p14:tracePt t="9014" x="5310188" y="2455863"/>
          <p14:tracePt t="9031" x="5133975" y="2508250"/>
          <p14:tracePt t="9048" x="4995863" y="2560638"/>
          <p14:tracePt t="9064" x="4872038" y="2606675"/>
          <p14:tracePt t="9081" x="4729163" y="2644775"/>
          <p14:tracePt t="9098" x="4605338" y="2684463"/>
          <p14:tracePt t="9114" x="4519613" y="2724150"/>
          <p14:tracePt t="9131" x="4448175" y="2768600"/>
          <p14:tracePt t="9148" x="4427538" y="2776538"/>
          <p14:tracePt t="9164" x="4427538" y="2782888"/>
          <p14:tracePt t="9203" x="4421188" y="2782888"/>
          <p14:tracePt t="11354" x="4414838" y="2782888"/>
          <p14:tracePt t="11362" x="4402138" y="2782888"/>
          <p14:tracePt t="11370" x="4376738" y="2782888"/>
          <p14:tracePt t="11381" x="4368800" y="2782888"/>
          <p14:tracePt t="11396" x="4362450" y="2782888"/>
          <p14:tracePt t="11412" x="4349750" y="2776538"/>
          <p14:tracePt t="11429" x="4349750" y="2768600"/>
          <p14:tracePt t="11474" x="4343400" y="2768600"/>
          <p14:tracePt t="11498" x="4330700" y="2768600"/>
          <p14:tracePt t="11506" x="4318000" y="2755900"/>
          <p14:tracePt t="11515" x="4310063" y="2749550"/>
          <p14:tracePt t="11529" x="4284663" y="2736850"/>
          <p14:tracePt t="11546" x="4232275" y="2703513"/>
          <p14:tracePt t="11562" x="4198938" y="2671763"/>
          <p14:tracePt t="11579" x="4133850" y="2638425"/>
          <p14:tracePt t="11596" x="4056063" y="2598738"/>
          <p14:tracePt t="11612" x="3984625" y="2566988"/>
          <p14:tracePt t="11629" x="3905250" y="2547938"/>
          <p14:tracePt t="11646" x="3814763" y="2527300"/>
          <p14:tracePt t="11662" x="3735388" y="2514600"/>
          <p14:tracePt t="11679" x="3644900" y="2501900"/>
          <p14:tracePt t="11696" x="3546475" y="2495550"/>
          <p14:tracePt t="11712" x="3441700" y="2489200"/>
          <p14:tracePt t="11729" x="3357563" y="2481263"/>
          <p14:tracePt t="11746" x="3225800" y="2462213"/>
          <p14:tracePt t="11762" x="3128963" y="2455863"/>
          <p14:tracePt t="11779" x="3063875" y="2443163"/>
          <p14:tracePt t="11796" x="2990850" y="2436813"/>
          <p14:tracePt t="11812" x="2925763" y="2436813"/>
          <p14:tracePt t="11829" x="2873375" y="2430463"/>
          <p14:tracePt t="11846" x="2835275" y="2422525"/>
          <p14:tracePt t="11862" x="2795588" y="2422525"/>
          <p14:tracePt t="11879" x="2743200" y="2422525"/>
          <p14:tracePt t="11895" x="2665413" y="2422525"/>
          <p14:tracePt t="11912" x="2579688" y="2422525"/>
          <p14:tracePt t="11929" x="2495550" y="2422525"/>
          <p14:tracePt t="11945" x="2422525" y="2416175"/>
          <p14:tracePt t="11962" x="2319338" y="2416175"/>
          <p14:tracePt t="11979" x="2260600" y="2416175"/>
          <p14:tracePt t="11995" x="2208213" y="2416175"/>
          <p14:tracePt t="12012" x="2149475" y="2416175"/>
          <p14:tracePt t="12029" x="2063750" y="2416175"/>
          <p14:tracePt t="12045" x="2011363" y="2416175"/>
          <p14:tracePt t="12062" x="1952625" y="2416175"/>
          <p14:tracePt t="12079" x="1893888" y="2416175"/>
          <p14:tracePt t="12095" x="1868488" y="2416175"/>
          <p14:tracePt t="12112" x="1828800" y="2416175"/>
          <p14:tracePt t="12129" x="1803400" y="2416175"/>
          <p14:tracePt t="12145" x="1770063" y="2416175"/>
          <p14:tracePt t="12162" x="1744663" y="2416175"/>
          <p14:tracePt t="12179" x="1717675" y="2422525"/>
          <p14:tracePt t="12195" x="1684338" y="2422525"/>
          <p14:tracePt t="12212" x="1658938" y="2422525"/>
          <p14:tracePt t="12229" x="1633538" y="2422525"/>
          <p14:tracePt t="12245" x="1625600" y="2422525"/>
          <p14:tracePt t="12554" x="1633538" y="2422525"/>
          <p14:tracePt t="12567" x="1646238" y="2422525"/>
          <p14:tracePt t="12569" x="1652588" y="2422525"/>
          <p14:tracePt t="12579" x="1671638" y="2422525"/>
          <p14:tracePt t="12595" x="1684338" y="2416175"/>
          <p14:tracePt t="12612" x="1717675" y="2416175"/>
          <p14:tracePt t="12629" x="1744663" y="2416175"/>
          <p14:tracePt t="12645" x="1789113" y="2409825"/>
          <p14:tracePt t="12662" x="1835150" y="2403475"/>
          <p14:tracePt t="12679" x="1900238" y="2403475"/>
          <p14:tracePt t="12696" x="1946275" y="2403475"/>
          <p14:tracePt t="12712" x="1992313" y="2403475"/>
          <p14:tracePt t="12729" x="2038350" y="2403475"/>
          <p14:tracePt t="12745" x="2070100" y="2403475"/>
          <p14:tracePt t="12762" x="2116138" y="2403475"/>
          <p14:tracePt t="12779" x="2141538" y="2403475"/>
          <p14:tracePt t="12795" x="2162175" y="2403475"/>
          <p14:tracePt t="12812" x="2193925" y="2403475"/>
          <p14:tracePt t="12829" x="2220913" y="2403475"/>
          <p14:tracePt t="12846" x="2246313" y="2403475"/>
          <p14:tracePt t="12862" x="2273300" y="2403475"/>
          <p14:tracePt t="12879" x="2305050" y="2403475"/>
          <p14:tracePt t="12895" x="2338388" y="2397125"/>
          <p14:tracePt t="12912" x="2363788" y="2397125"/>
          <p14:tracePt t="12929" x="2403475" y="2397125"/>
          <p14:tracePt t="12946" x="2443163" y="2397125"/>
          <p14:tracePt t="12962" x="2481263" y="2397125"/>
          <p14:tracePt t="12979" x="2501900" y="2397125"/>
          <p14:tracePt t="12995" x="2520950" y="2397125"/>
          <p14:tracePt t="13012" x="2533650" y="2397125"/>
          <p14:tracePt t="13028" x="2540000" y="2397125"/>
          <p14:tracePt t="13045" x="2554288" y="2397125"/>
          <p14:tracePt t="13082" x="2560638" y="2397125"/>
          <p14:tracePt t="13098" x="2566988" y="2397125"/>
          <p14:tracePt t="13099" x="2573338" y="2397125"/>
          <p14:tracePt t="13114" x="2579688" y="2397125"/>
          <p14:tracePt t="13130" x="2586038" y="2403475"/>
          <p14:tracePt t="13194" x="2592388" y="2403475"/>
          <p14:tracePt t="13338" x="2598738" y="2403475"/>
          <p14:tracePt t="14082" x="2586038" y="2403475"/>
          <p14:tracePt t="14090" x="2579688" y="2397125"/>
          <p14:tracePt t="14098" x="2573338" y="2397125"/>
          <p14:tracePt t="14106" x="2566988" y="2390775"/>
          <p14:tracePt t="14129" x="2554288" y="2390775"/>
          <p14:tracePt t="14129" x="2527300" y="2390775"/>
          <p14:tracePt t="14145" x="2501900" y="2390775"/>
          <p14:tracePt t="14161" x="2455863" y="2384425"/>
          <p14:tracePt t="14178" x="2422525" y="2384425"/>
          <p14:tracePt t="14195" x="2378075" y="2378075"/>
          <p14:tracePt t="14211" x="2311400" y="2378075"/>
          <p14:tracePt t="14228" x="2233613" y="2378075"/>
          <p14:tracePt t="14245" x="2149475" y="2378075"/>
          <p14:tracePt t="14261" x="2051050" y="2378075"/>
          <p14:tracePt t="14278" x="1965325" y="2378075"/>
          <p14:tracePt t="14295" x="1893888" y="2378075"/>
          <p14:tracePt t="14311" x="1803400" y="2378075"/>
          <p14:tracePt t="14328" x="1730375" y="2378075"/>
          <p14:tracePt t="14345" x="1652588" y="2378075"/>
          <p14:tracePt t="14361" x="1581150" y="2378075"/>
          <p14:tracePt t="14378" x="1482725" y="2378075"/>
          <p14:tracePt t="14395" x="1436688" y="2378075"/>
          <p14:tracePt t="14411" x="1384300" y="2378075"/>
          <p14:tracePt t="14428" x="1338263" y="2378075"/>
          <p14:tracePt t="14444" x="1306513" y="2378075"/>
          <p14:tracePt t="14461" x="1293813" y="2378075"/>
          <p14:tracePt t="14478" x="1287463" y="2384425"/>
          <p14:tracePt t="14778" x="1293813" y="2384425"/>
          <p14:tracePt t="14786" x="1300163" y="2384425"/>
          <p14:tracePt t="14786" x="1306513" y="2384425"/>
          <p14:tracePt t="14795" x="1319213" y="2384425"/>
          <p14:tracePt t="14811" x="1338263" y="2390775"/>
          <p14:tracePt t="14828" x="1352550" y="2390775"/>
          <p14:tracePt t="14844" x="1377950" y="2390775"/>
          <p14:tracePt t="14861" x="1411288" y="2390775"/>
          <p14:tracePt t="14878" x="1430338" y="2390775"/>
          <p14:tracePt t="14894" x="1449388" y="2390775"/>
          <p14:tracePt t="14911" x="1476375" y="2390775"/>
          <p14:tracePt t="14928" x="1501775" y="2390775"/>
          <p14:tracePt t="14944" x="1535113" y="2390775"/>
          <p14:tracePt t="14961" x="1581150" y="2390775"/>
          <p14:tracePt t="14978" x="1658938" y="2390775"/>
          <p14:tracePt t="14994" x="1717675" y="2390775"/>
          <p14:tracePt t="15011" x="1770063" y="2390775"/>
          <p14:tracePt t="15028" x="1816100" y="2390775"/>
          <p14:tracePt t="15044" x="1874838" y="2390775"/>
          <p14:tracePt t="15061" x="1933575" y="2390775"/>
          <p14:tracePt t="15078" x="1985963" y="2390775"/>
          <p14:tracePt t="15094" x="2038350" y="2390775"/>
          <p14:tracePt t="15111" x="2082800" y="2390775"/>
          <p14:tracePt t="15128" x="2135188" y="2390775"/>
          <p14:tracePt t="15145" x="2193925" y="2390775"/>
          <p14:tracePt t="15161" x="2239963" y="2390775"/>
          <p14:tracePt t="15178" x="2332038" y="2390775"/>
          <p14:tracePt t="15194" x="2390775" y="2390775"/>
          <p14:tracePt t="15211" x="2443163" y="2390775"/>
          <p14:tracePt t="15228" x="2501900" y="2390775"/>
          <p14:tracePt t="15245" x="2566988" y="2390775"/>
          <p14:tracePt t="15261" x="2632075" y="2390775"/>
          <p14:tracePt t="15278" x="2703513" y="2390775"/>
          <p14:tracePt t="15294" x="2762250" y="2390775"/>
          <p14:tracePt t="15311" x="2820988" y="2397125"/>
          <p14:tracePt t="15327" x="2867025" y="2397125"/>
          <p14:tracePt t="15344" x="2900363" y="2397125"/>
          <p14:tracePt t="15361" x="2932113" y="2397125"/>
          <p14:tracePt t="15378" x="2971800" y="2397125"/>
          <p14:tracePt t="15394" x="2997200" y="2397125"/>
          <p14:tracePt t="15411" x="3017838" y="2397125"/>
          <p14:tracePt t="15427" x="3036888" y="2403475"/>
          <p14:tracePt t="15444" x="3049588" y="2403475"/>
          <p14:tracePt t="15490" x="3055938" y="2403475"/>
          <p14:tracePt t="17530" x="3063875" y="2403475"/>
          <p14:tracePt t="17538" x="3063875" y="2409825"/>
          <p14:tracePt t="17546" x="3070225" y="2409825"/>
          <p14:tracePt t="17562" x="3076575" y="2409825"/>
          <p14:tracePt t="17570" x="3076575" y="2416175"/>
          <p14:tracePt t="17578" x="3082925" y="2416175"/>
          <p14:tracePt t="17594" x="3089275" y="2416175"/>
          <p14:tracePt t="17778" x="3095625" y="2422525"/>
          <p14:tracePt t="17782" x="3095625" y="2430463"/>
          <p14:tracePt t="17794" x="3101975" y="2443163"/>
          <p14:tracePt t="17794" x="3116263" y="2455863"/>
          <p14:tracePt t="17810" x="3128963" y="2481263"/>
          <p14:tracePt t="17827" x="3135313" y="2508250"/>
          <p14:tracePt t="17843" x="3148013" y="2533650"/>
          <p14:tracePt t="17860" x="3160713" y="2560638"/>
          <p14:tracePt t="17876" x="3175000" y="2586038"/>
          <p14:tracePt t="17893" x="3187700" y="2625725"/>
          <p14:tracePt t="17910" x="3213100" y="2651125"/>
          <p14:tracePt t="17927" x="3240088" y="2697163"/>
          <p14:tracePt t="17943" x="3259138" y="2724150"/>
          <p14:tracePt t="17960" x="3278188" y="2762250"/>
          <p14:tracePt t="17976" x="3305175" y="2795588"/>
          <p14:tracePt t="17993" x="3330575" y="2835275"/>
          <p14:tracePt t="18010" x="3363913" y="2887663"/>
          <p14:tracePt t="18026" x="3389313" y="2913063"/>
          <p14:tracePt t="18043" x="3409950" y="2946400"/>
          <p14:tracePt t="18060" x="3429000" y="2978150"/>
          <p14:tracePt t="18076" x="3435350" y="3011488"/>
          <p14:tracePt t="18093" x="3435350" y="3017838"/>
          <p14:tracePt t="18110" x="3441700" y="3036888"/>
          <p14:tracePt t="18126" x="3448050" y="3043238"/>
          <p14:tracePt t="18143" x="3448050" y="3049588"/>
          <p14:tracePt t="19931" x="3454400" y="3049588"/>
          <p14:tracePt t="19943" x="3462338" y="3049588"/>
          <p14:tracePt t="19947" x="3468688" y="3049588"/>
          <p14:tracePt t="19955" x="3475038" y="3049588"/>
          <p14:tracePt t="19962" x="3494088" y="3049588"/>
          <p14:tracePt t="19977" x="3521075" y="3049588"/>
          <p14:tracePt t="19993" x="3546475" y="3049588"/>
          <p14:tracePt t="20010" x="3579813" y="3055938"/>
          <p14:tracePt t="20027" x="3638550" y="3063875"/>
          <p14:tracePt t="20043" x="3697288" y="3076575"/>
          <p14:tracePt t="20060" x="3741738" y="3076575"/>
          <p14:tracePt t="20077" x="3808413" y="3095625"/>
          <p14:tracePt t="20093" x="3898900" y="3128963"/>
          <p14:tracePt t="20110" x="3984625" y="3154363"/>
          <p14:tracePt t="20127" x="4043363" y="3206750"/>
          <p14:tracePt t="20143" x="4075113" y="3219450"/>
          <p14:tracePt t="20160" x="4089400" y="3206750"/>
          <p14:tracePt t="20177" x="4075113" y="3206750"/>
          <p14:tracePt t="20427" x="4068763" y="3206750"/>
          <p14:tracePt t="20435" x="4043363" y="3219450"/>
          <p14:tracePt t="20443" x="3997325" y="3246438"/>
          <p14:tracePt t="20460" x="3984625" y="3240088"/>
          <p14:tracePt t="20476" x="3978275" y="3246438"/>
          <p14:tracePt t="20493" x="3938588" y="3278188"/>
          <p14:tracePt t="20510" x="3873500" y="3317875"/>
          <p14:tracePt t="20527" x="3787775" y="3389313"/>
          <p14:tracePt t="20543" x="3632200" y="3487738"/>
          <p14:tracePt t="20560" x="3435350" y="3586163"/>
          <p14:tracePt t="20576" x="3225800" y="3697288"/>
          <p14:tracePt t="20593" x="3070225" y="3794125"/>
          <p14:tracePt t="20610" x="2906713" y="3898900"/>
          <p14:tracePt t="20626" x="2717800" y="4037013"/>
          <p14:tracePt t="20643" x="2606675" y="4140200"/>
          <p14:tracePt t="20660" x="2501900" y="4213225"/>
          <p14:tracePt t="20676" x="2403475" y="4303713"/>
          <p14:tracePt t="20693" x="2319338" y="4362450"/>
          <p14:tracePt t="20710" x="2214563" y="4421188"/>
          <p14:tracePt t="20726" x="2122488" y="4460875"/>
          <p14:tracePt t="20743" x="2032000" y="4473575"/>
          <p14:tracePt t="20760" x="1933575" y="4473575"/>
          <p14:tracePt t="20776" x="1862138" y="4473575"/>
          <p14:tracePt t="20793" x="1803400" y="4448175"/>
          <p14:tracePt t="20810" x="1744663" y="4421188"/>
          <p14:tracePt t="20827" x="1671638" y="4368800"/>
          <p14:tracePt t="20843" x="1639888" y="4337050"/>
          <p14:tracePt t="20860" x="1606550" y="4310063"/>
          <p14:tracePt t="20875" x="1581150" y="4271963"/>
          <p14:tracePt t="20892" x="1574800" y="4232275"/>
          <p14:tracePt t="20909" x="1574800" y="4173538"/>
          <p14:tracePt t="20925" x="1574800" y="4114800"/>
          <p14:tracePt t="20942" x="1587500" y="4081463"/>
          <p14:tracePt t="20959" x="1600200" y="4062413"/>
          <p14:tracePt t="20975" x="1612900" y="4056063"/>
          <p14:tracePt t="20992" x="1612900" y="4049713"/>
          <p14:tracePt t="21009" x="1619250" y="4049713"/>
          <p14:tracePt t="21025" x="1633538" y="4049713"/>
          <p14:tracePt t="21042" x="1639888" y="4049713"/>
          <p14:tracePt t="21059" x="1658938" y="4049713"/>
          <p14:tracePt t="21075" x="1698625" y="4049713"/>
          <p14:tracePt t="21092" x="1744663" y="4037013"/>
          <p14:tracePt t="21108" x="1782763" y="4030663"/>
          <p14:tracePt t="21125" x="1816100" y="4022725"/>
          <p14:tracePt t="21142" x="1847850" y="4022725"/>
          <p14:tracePt t="21159" x="1874838" y="4022725"/>
          <p14:tracePt t="21175" x="1906588" y="4022725"/>
          <p14:tracePt t="21192" x="1946275" y="4022725"/>
          <p14:tracePt t="21208" x="2005013" y="4022725"/>
          <p14:tracePt t="21225" x="2135188" y="4022725"/>
          <p14:tracePt t="21242" x="2239963" y="4022725"/>
          <p14:tracePt t="21259" x="2344738" y="4022725"/>
          <p14:tracePt t="21275" x="2443163" y="4022725"/>
          <p14:tracePt t="21292" x="2527300" y="4022725"/>
          <p14:tracePt t="21309" x="2606675" y="4022725"/>
          <p14:tracePt t="21325" x="2671763" y="4037013"/>
          <p14:tracePt t="21342" x="2730500" y="4037013"/>
          <p14:tracePt t="21359" x="2762250" y="4043363"/>
          <p14:tracePt t="21375" x="2789238" y="4043363"/>
          <p14:tracePt t="21392" x="2808288" y="4043363"/>
          <p14:tracePt t="21408" x="2841625" y="4049713"/>
          <p14:tracePt t="21425" x="2894013" y="4049713"/>
          <p14:tracePt t="21442" x="2946400" y="4049713"/>
          <p14:tracePt t="21458" x="2997200" y="4049713"/>
          <p14:tracePt t="21475" x="3055938" y="4049713"/>
          <p14:tracePt t="21493" x="3095625" y="4049713"/>
          <p14:tracePt t="21509" x="3122613" y="4049713"/>
          <p14:tracePt t="21526" x="3141663" y="4049713"/>
          <p14:tracePt t="21543" x="3160713" y="4049713"/>
          <p14:tracePt t="21559" x="3181350" y="4049713"/>
          <p14:tracePt t="21576" x="3200400" y="4049713"/>
          <p14:tracePt t="21593" x="3213100" y="4049713"/>
          <p14:tracePt t="21609" x="3219450" y="4049713"/>
          <p14:tracePt t="21699" x="3213100" y="4049713"/>
          <p14:tracePt t="21707" x="3206750" y="4049713"/>
          <p14:tracePt t="21711" x="3154363" y="4049713"/>
          <p14:tracePt t="21726" x="3063875" y="4049713"/>
          <p14:tracePt t="21743" x="2952750" y="4049713"/>
          <p14:tracePt t="21759" x="2835275" y="4056063"/>
          <p14:tracePt t="21776" x="2724150" y="4056063"/>
          <p14:tracePt t="21793" x="2625725" y="4056063"/>
          <p14:tracePt t="21809" x="2547938" y="4056063"/>
          <p14:tracePt t="21826" x="2508250" y="4049713"/>
          <p14:tracePt t="21843" x="2489200" y="4043363"/>
          <p14:tracePt t="21931" x="2495550" y="4043363"/>
          <p14:tracePt t="21955" x="2501900" y="4043363"/>
          <p14:tracePt t="21963" x="2514600" y="4043363"/>
          <p14:tracePt t="21976" x="2527300" y="4043363"/>
          <p14:tracePt t="21976" x="2554288" y="4043363"/>
          <p14:tracePt t="21992" x="2586038" y="4043363"/>
          <p14:tracePt t="22009" x="2619375" y="4043363"/>
          <p14:tracePt t="22026" x="2659063" y="4043363"/>
          <p14:tracePt t="22043" x="2730500" y="4043363"/>
          <p14:tracePt t="22059" x="2795588" y="4043363"/>
          <p14:tracePt t="22076" x="2867025" y="4043363"/>
          <p14:tracePt t="22092" x="2946400" y="4043363"/>
          <p14:tracePt t="22109" x="3024188" y="4043363"/>
          <p14:tracePt t="22126" x="3095625" y="4043363"/>
          <p14:tracePt t="22142" x="3148013" y="4043363"/>
          <p14:tracePt t="22159" x="3200400" y="4043363"/>
          <p14:tracePt t="22176" x="3246438" y="4043363"/>
          <p14:tracePt t="22192" x="3292475" y="4043363"/>
          <p14:tracePt t="22209" x="3330575" y="4043363"/>
          <p14:tracePt t="22226" x="3382963" y="4043363"/>
          <p14:tracePt t="22242" x="3448050" y="4043363"/>
          <p14:tracePt t="22259" x="3494088" y="4043363"/>
          <p14:tracePt t="22276" x="3546475" y="4043363"/>
          <p14:tracePt t="22292" x="3611563" y="4043363"/>
          <p14:tracePt t="22309" x="3657600" y="4043363"/>
          <p14:tracePt t="22326" x="3709988" y="4043363"/>
          <p14:tracePt t="22343" x="3768725" y="4043363"/>
          <p14:tracePt t="22359" x="3827463" y="4049713"/>
          <p14:tracePt t="22376" x="3879850" y="4049713"/>
          <p14:tracePt t="22392" x="3932238" y="4049713"/>
          <p14:tracePt t="22409" x="3970338" y="4049713"/>
          <p14:tracePt t="22426" x="4022725" y="4056063"/>
          <p14:tracePt t="22442" x="4095750" y="4056063"/>
          <p14:tracePt t="22459" x="4140200" y="4056063"/>
          <p14:tracePt t="22476" x="4173538" y="4056063"/>
          <p14:tracePt t="22492" x="4192588" y="4056063"/>
          <p14:tracePt t="22509" x="4213225" y="4056063"/>
          <p14:tracePt t="22526" x="4225925" y="4056063"/>
          <p14:tracePt t="22859" x="4219575" y="4056063"/>
          <p14:tracePt t="22875" x="4213225" y="4056063"/>
          <p14:tracePt t="22931" x="4206875" y="4056063"/>
          <p14:tracePt t="23820" x="4192588" y="4056063"/>
          <p14:tracePt t="23828" x="4186238" y="4056063"/>
          <p14:tracePt t="23848" x="4173538" y="4056063"/>
          <p14:tracePt t="23848" x="4160838" y="4056063"/>
          <p14:tracePt t="23861" x="4133850" y="4062413"/>
          <p14:tracePt t="23877" x="4095750" y="4062413"/>
          <p14:tracePt t="23893" x="4043363" y="4068763"/>
          <p14:tracePt t="23909" x="3951288" y="4081463"/>
          <p14:tracePt t="23926" x="3860800" y="4102100"/>
          <p14:tracePt t="23943" x="3768725" y="4108450"/>
          <p14:tracePt t="23959" x="3663950" y="4108450"/>
          <p14:tracePt t="23976" x="3540125" y="4108450"/>
          <p14:tracePt t="23993" x="3403600" y="4114800"/>
          <p14:tracePt t="24009" x="3252788" y="4095750"/>
          <p14:tracePt t="24026" x="3095625" y="4089400"/>
          <p14:tracePt t="24043" x="2965450" y="4081463"/>
          <p14:tracePt t="24058" x="2755900" y="4075113"/>
          <p14:tracePt t="24075" x="2625725" y="4075113"/>
          <p14:tracePt t="24092" x="2501900" y="4068763"/>
          <p14:tracePt t="24108" x="2370138" y="4068763"/>
          <p14:tracePt t="24125" x="2220913" y="4068763"/>
          <p14:tracePt t="24142" x="2082800" y="4068763"/>
          <p14:tracePt t="24158" x="1952625" y="4075113"/>
          <p14:tracePt t="24175" x="1828800" y="4081463"/>
          <p14:tracePt t="24192" x="1704975" y="4102100"/>
          <p14:tracePt t="24208" x="1587500" y="4108450"/>
          <p14:tracePt t="24225" x="1508125" y="4127500"/>
          <p14:tracePt t="24242" x="1443038" y="4148138"/>
          <p14:tracePt t="24258" x="1371600" y="4186238"/>
          <p14:tracePt t="24275" x="1306513" y="4206875"/>
          <p14:tracePt t="24292" x="1254125" y="4251325"/>
          <p14:tracePt t="24308" x="1214438" y="4303713"/>
          <p14:tracePt t="24325" x="1182688" y="4356100"/>
          <p14:tracePt t="24342" x="1162050" y="4402138"/>
          <p14:tracePt t="24359" x="1162050" y="4460875"/>
          <p14:tracePt t="24375" x="1162050" y="4506913"/>
          <p14:tracePt t="24392" x="1168400" y="4552950"/>
          <p14:tracePt t="24408" x="1201738" y="4611688"/>
          <p14:tracePt t="24425" x="1247775" y="4670425"/>
          <p14:tracePt t="24442" x="1319213" y="4729163"/>
          <p14:tracePt t="24458" x="1449388" y="4767263"/>
          <p14:tracePt t="24475" x="1535113" y="4794250"/>
          <p14:tracePt t="24492" x="1633538" y="4813300"/>
          <p14:tracePt t="24508" x="1711325" y="4819650"/>
          <p14:tracePt t="24525" x="1822450" y="4826000"/>
          <p14:tracePt t="24541" x="1933575" y="4833938"/>
          <p14:tracePt t="24558" x="2038350" y="4833938"/>
          <p14:tracePt t="24575" x="2135188" y="4833938"/>
          <p14:tracePt t="24592" x="2208213" y="4833938"/>
          <p14:tracePt t="24608" x="2292350" y="4800600"/>
          <p14:tracePt t="24625" x="2351088" y="4754563"/>
          <p14:tracePt t="24641" x="2416175" y="4702175"/>
          <p14:tracePt t="24658" x="2474913" y="4637088"/>
          <p14:tracePt t="24675" x="2481263" y="4578350"/>
          <p14:tracePt t="24692" x="2481263" y="4513263"/>
          <p14:tracePt t="24708" x="2481263" y="4448175"/>
          <p14:tracePt t="24725" x="2468563" y="4395788"/>
          <p14:tracePt t="24741" x="2449513" y="4356100"/>
          <p14:tracePt t="24758" x="2436813" y="4324350"/>
          <p14:tracePt t="24775" x="2390775" y="4310063"/>
          <p14:tracePt t="24791" x="2357438" y="4303713"/>
          <p14:tracePt t="24808" x="2286000" y="4303713"/>
          <p14:tracePt t="24825" x="2208213" y="4303713"/>
          <p14:tracePt t="24841" x="2109788" y="4303713"/>
          <p14:tracePt t="24858" x="1973263" y="4303713"/>
          <p14:tracePt t="24875" x="1874838" y="4318000"/>
          <p14:tracePt t="24891" x="1795463" y="4330700"/>
          <p14:tracePt t="24908" x="1744663" y="4343400"/>
          <p14:tracePt t="24925" x="1677988" y="4383088"/>
          <p14:tracePt t="24941" x="1658938" y="4402138"/>
          <p14:tracePt t="24958" x="1625600" y="4441825"/>
          <p14:tracePt t="24975" x="1600200" y="4479925"/>
          <p14:tracePt t="24991" x="1581150" y="4513263"/>
          <p14:tracePt t="25008" x="1574800" y="4559300"/>
          <p14:tracePt t="25025" x="1574800" y="4605338"/>
          <p14:tracePt t="25041" x="1574800" y="4643438"/>
          <p14:tracePt t="25058" x="1581150" y="4702175"/>
          <p14:tracePt t="25075" x="1600200" y="4729163"/>
          <p14:tracePt t="25091" x="1633538" y="4760913"/>
          <p14:tracePt t="25108" x="1677988" y="4787900"/>
          <p14:tracePt t="25125" x="1711325" y="4806950"/>
          <p14:tracePt t="25141" x="1770063" y="4826000"/>
          <p14:tracePt t="25158" x="1816100" y="4840288"/>
          <p14:tracePt t="25175" x="1874838" y="4852988"/>
          <p14:tracePt t="25191" x="1912938" y="4865688"/>
          <p14:tracePt t="25208" x="1973263" y="4865688"/>
          <p14:tracePt t="25225" x="2011363" y="4865688"/>
          <p14:tracePt t="25241" x="2070100" y="4865688"/>
          <p14:tracePt t="25258" x="2141538" y="4865688"/>
          <p14:tracePt t="25275" x="2187575" y="4865688"/>
          <p14:tracePt t="25291" x="2233613" y="4846638"/>
          <p14:tracePt t="25308" x="2286000" y="4813300"/>
          <p14:tracePt t="25324" x="2319338" y="4775200"/>
          <p14:tracePt t="25341" x="2351088" y="4735513"/>
          <p14:tracePt t="25358" x="2370138" y="4676775"/>
          <p14:tracePt t="25375" x="2378075" y="4643438"/>
          <p14:tracePt t="25391" x="2378075" y="4591050"/>
          <p14:tracePt t="25408" x="2378075" y="4546600"/>
          <p14:tracePt t="25424" x="2370138" y="4479925"/>
          <p14:tracePt t="25441" x="2363788" y="4421188"/>
          <p14:tracePt t="25458" x="2357438" y="4408488"/>
          <p14:tracePt t="25458" x="2357438" y="4389438"/>
          <p14:tracePt t="25475" x="2344738" y="4368800"/>
          <p14:tracePt t="25491" x="2325688" y="4343400"/>
          <p14:tracePt t="25508" x="2292350" y="4337050"/>
          <p14:tracePt t="25524" x="2252663" y="4324350"/>
          <p14:tracePt t="25541" x="2201863" y="4324350"/>
          <p14:tracePt t="25558" x="2122488" y="4324350"/>
          <p14:tracePt t="25574" x="2038350" y="4324350"/>
          <p14:tracePt t="25591" x="1965325" y="4324350"/>
          <p14:tracePt t="25608" x="1893888" y="4324350"/>
          <p14:tracePt t="25624" x="1828800" y="4324350"/>
          <p14:tracePt t="25641" x="1770063" y="4356100"/>
          <p14:tracePt t="25658" x="1704975" y="4402138"/>
          <p14:tracePt t="25675" x="1671638" y="4427538"/>
          <p14:tracePt t="25691" x="1646238" y="4460875"/>
          <p14:tracePt t="25708" x="1612900" y="4500563"/>
          <p14:tracePt t="25724" x="1600200" y="4546600"/>
          <p14:tracePt t="25741" x="1593850" y="4578350"/>
          <p14:tracePt t="25758" x="1593850" y="4618038"/>
          <p14:tracePt t="25774" x="1593850" y="4649788"/>
          <p14:tracePt t="25791" x="1612900" y="4683125"/>
          <p14:tracePt t="25808" x="1639888" y="4702175"/>
          <p14:tracePt t="25824" x="1684338" y="4735513"/>
          <p14:tracePt t="25841" x="1730375" y="4754563"/>
          <p14:tracePt t="25858" x="1782763" y="4767263"/>
          <p14:tracePt t="25874" x="1841500" y="4767263"/>
          <p14:tracePt t="25891" x="1887538" y="4775200"/>
          <p14:tracePt t="25908" x="1946275" y="4775200"/>
          <p14:tracePt t="25924" x="2005013" y="4775200"/>
          <p14:tracePt t="25941" x="2063750" y="4775200"/>
          <p14:tracePt t="25958" x="2122488" y="4775200"/>
          <p14:tracePt t="25974" x="2168525" y="4775200"/>
          <p14:tracePt t="25991" x="2214563" y="4775200"/>
          <p14:tracePt t="26008" x="2246313" y="4767263"/>
          <p14:tracePt t="26024" x="2260600" y="4767263"/>
          <p14:tracePt t="26795" x="2266950" y="4760913"/>
          <p14:tracePt t="26802" x="2266950" y="4754563"/>
          <p14:tracePt t="26802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6.22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904875" y="1828800"/>
            <a:ext cx="8239125" cy="3649663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The first check ends the loop after the sentinel has been read. The second check ensures that the sentinel is not processed as an input value.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9525" y="958850"/>
            <a:ext cx="9134475" cy="86995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Why does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SentinelDemo.java</a:t>
            </a:r>
            <a:r>
              <a:rPr lang="en-US" dirty="0" smtClean="0"/>
              <a:t> program have </a:t>
            </a:r>
            <a:r>
              <a:rPr lang="en-US" i="1" dirty="0" smtClean="0"/>
              <a:t>two</a:t>
            </a:r>
            <a:r>
              <a:rPr lang="en-US" dirty="0" smtClean="0"/>
              <a:t> checks of the form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salary != -1</a:t>
            </a:r>
            <a:r>
              <a:rPr lang="en-US" dirty="0" smtClean="0"/>
              <a:t>?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61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6.23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904875" y="2141538"/>
            <a:ext cx="8239125" cy="3648075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</a:t>
            </a:r>
            <a:r>
              <a:rPr lang="en-US" dirty="0" smtClean="0"/>
              <a:t> loop would never be entered. The user would never be prompted for input. Because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</a:t>
            </a:r>
            <a:r>
              <a:rPr lang="en-US" dirty="0" smtClean="0"/>
              <a:t> stays 0, the program would then print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"No data"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18268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What would happen if the declaration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salary</a:t>
            </a:r>
            <a:r>
              <a:rPr lang="en-US" dirty="0" smtClean="0"/>
              <a:t> variable in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SentinelDemo.java</a:t>
            </a:r>
            <a:r>
              <a:rPr lang="en-US" dirty="0" smtClean="0"/>
              <a:t> was changed to</a:t>
            </a:r>
          </a:p>
          <a:p>
            <a:pPr lvl="1"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salary = -1; </a:t>
            </a:r>
          </a:p>
        </p:txBody>
      </p:sp>
    </p:spTree>
    <p:extLst>
      <p:ext uri="{BB962C8B-B14F-4D97-AF65-F5344CB8AC3E}">
        <p14:creationId xmlns:p14="http://schemas.microsoft.com/office/powerpoint/2010/main" val="1504930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Sum and Average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151310"/>
            <a:ext cx="9134475" cy="5379665"/>
          </a:xfrm>
        </p:spPr>
        <p:txBody>
          <a:bodyPr>
            <a:normAutofit/>
          </a:bodyPr>
          <a:lstStyle/>
          <a:p>
            <a:r>
              <a:rPr lang="en-US" dirty="0" smtClean="0"/>
              <a:t>Sum - keep a </a:t>
            </a:r>
            <a:r>
              <a:rPr lang="en-US" i="1" dirty="0" smtClean="0"/>
              <a:t>running total</a:t>
            </a:r>
            <a:r>
              <a:rPr lang="en-US" dirty="0" smtClean="0"/>
              <a:t>: a variable to which you add each input value:</a:t>
            </a:r>
          </a:p>
          <a:p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total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total = total + input;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354" x="5461000" y="2266950"/>
          <p14:tracePt t="19499" x="5461000" y="2279650"/>
          <p14:tracePt t="19507" x="5473700" y="2292350"/>
          <p14:tracePt t="19515" x="5492750" y="2298700"/>
          <p14:tracePt t="19523" x="5526088" y="2325688"/>
          <p14:tracePt t="19539" x="5591175" y="2390775"/>
          <p14:tracePt t="19563" x="5637213" y="2436813"/>
          <p14:tracePt t="19571" x="5689600" y="2501900"/>
          <p14:tracePt t="19595" x="5734050" y="2547938"/>
          <p14:tracePt t="19611" x="5780088" y="2598738"/>
          <p14:tracePt t="19627" x="5819775" y="2644775"/>
          <p14:tracePt t="19638" x="5851525" y="2684463"/>
          <p14:tracePt t="19659" x="5891213" y="2730500"/>
          <p14:tracePt t="19675" x="5924550" y="2782888"/>
          <p14:tracePt t="19688" x="5983288" y="2847975"/>
          <p14:tracePt t="19707" x="6027738" y="2906713"/>
          <p14:tracePt t="19723" x="6061075" y="2959100"/>
          <p14:tracePt t="19739" x="6119813" y="3030538"/>
          <p14:tracePt t="19763" x="6146800" y="3076575"/>
          <p14:tracePt t="19771" x="6178550" y="3128963"/>
          <p14:tracePt t="19788" x="6205538" y="3181350"/>
          <p14:tracePt t="19805" x="6237288" y="3233738"/>
          <p14:tracePt t="19821" x="6256338" y="3271838"/>
          <p14:tracePt t="19838" x="6289675" y="3305175"/>
          <p14:tracePt t="19855" x="6302375" y="3351213"/>
          <p14:tracePt t="19871" x="6302375" y="3363913"/>
          <p14:tracePt t="19888" x="6308725" y="3370263"/>
          <p14:tracePt t="19963" x="6308725" y="3363913"/>
          <p14:tracePt t="19971" x="6308725" y="3351213"/>
          <p14:tracePt t="19979" x="6302375" y="3284538"/>
          <p14:tracePt t="19988" x="6289675" y="3206750"/>
          <p14:tracePt t="20004" x="6264275" y="3128963"/>
          <p14:tracePt t="20021" x="6218238" y="3043238"/>
          <p14:tracePt t="20038" x="6138863" y="2965450"/>
          <p14:tracePt t="20054" x="6061075" y="2873375"/>
          <p14:tracePt t="20071" x="5956300" y="2782888"/>
          <p14:tracePt t="20088" x="5807075" y="2709863"/>
          <p14:tracePt t="20104" x="5637213" y="2638425"/>
          <p14:tracePt t="20121" x="5434013" y="2573338"/>
          <p14:tracePt t="20138" x="5251450" y="2508250"/>
          <p14:tracePt t="20138" x="5180013" y="2495550"/>
          <p14:tracePt t="20155" x="5048250" y="2474913"/>
          <p14:tracePt t="20171" x="4918075" y="2462213"/>
          <p14:tracePt t="20188" x="4775200" y="2455863"/>
          <p14:tracePt t="20204" x="4624388" y="2443163"/>
          <p14:tracePt t="20221" x="4487863" y="2430463"/>
          <p14:tracePt t="20238" x="4318000" y="2403475"/>
          <p14:tracePt t="20254" x="4133850" y="2378075"/>
          <p14:tracePt t="20271" x="3990975" y="2370138"/>
          <p14:tracePt t="20288" x="3860800" y="2357438"/>
          <p14:tracePt t="20304" x="3762375" y="2351088"/>
          <p14:tracePt t="20321" x="3697288" y="2344738"/>
          <p14:tracePt t="20338" x="3651250" y="2344738"/>
          <p14:tracePt t="20355" x="3638550" y="2338388"/>
          <p14:tracePt t="20403" x="3638550" y="2332038"/>
          <p14:tracePt t="20435" x="3657600" y="2332038"/>
          <p14:tracePt t="20443" x="3690938" y="2332038"/>
          <p14:tracePt t="20454" x="3722688" y="2332038"/>
          <p14:tracePt t="20455" x="3840163" y="2319338"/>
          <p14:tracePt t="20471" x="3978275" y="2305050"/>
          <p14:tracePt t="20488" x="4140200" y="2305050"/>
          <p14:tracePt t="20504" x="4271963" y="2305050"/>
          <p14:tracePt t="20521" x="4343400" y="2298700"/>
          <p14:tracePt t="20538" x="4356100" y="2298700"/>
          <p14:tracePt t="20587" x="4356100" y="2292350"/>
          <p14:tracePt t="20595" x="4343400" y="2286000"/>
          <p14:tracePt t="20603" x="4337050" y="2273300"/>
          <p14:tracePt t="20610" x="4291013" y="2227263"/>
          <p14:tracePt t="20621" x="4198938" y="2187575"/>
          <p14:tracePt t="20638" x="4056063" y="2116138"/>
          <p14:tracePt t="20654" x="3905250" y="2070100"/>
          <p14:tracePt t="20671" x="3749675" y="2017713"/>
          <p14:tracePt t="20688" x="3644900" y="1985963"/>
          <p14:tracePt t="20704" x="3605213" y="1973263"/>
          <p14:tracePt t="20755" x="3611563" y="1965325"/>
          <p14:tracePt t="20764" x="3644900" y="1965325"/>
          <p14:tracePt t="20771" x="3690938" y="1965325"/>
          <p14:tracePt t="20787" x="3827463" y="1965325"/>
          <p14:tracePt t="20788" x="3997325" y="1958975"/>
          <p14:tracePt t="20804" x="4167188" y="1958975"/>
          <p14:tracePt t="20821" x="4349750" y="1958975"/>
          <p14:tracePt t="20837" x="4460875" y="1958975"/>
          <p14:tracePt t="20854" x="4513263" y="1958975"/>
          <p14:tracePt t="20931" x="4506913" y="1958975"/>
          <p14:tracePt t="20939" x="4473575" y="1958975"/>
          <p14:tracePt t="20955" x="4448175" y="1958975"/>
          <p14:tracePt t="20955" x="4402138" y="1958975"/>
          <p14:tracePt t="20971" x="4356100" y="1958975"/>
          <p14:tracePt t="20987" x="4337050" y="1958975"/>
          <p14:tracePt t="21075" x="4343400" y="1958975"/>
          <p14:tracePt t="21082" x="4349750" y="1965325"/>
          <p14:tracePt t="21091" x="4356100" y="1965325"/>
          <p14:tracePt t="21099" x="4368800" y="1965325"/>
          <p14:tracePt t="21105" x="4389438" y="1965325"/>
          <p14:tracePt t="22594" x="4389438" y="1979613"/>
          <p14:tracePt t="22602" x="4383088" y="1985963"/>
          <p14:tracePt t="22610" x="4383088" y="1998663"/>
          <p14:tracePt t="22623" x="4376738" y="2011363"/>
          <p14:tracePt t="22637" x="4376738" y="2017713"/>
          <p14:tracePt t="22654" x="4376738" y="2032000"/>
          <p14:tracePt t="22698" x="4368800" y="2038350"/>
          <p14:tracePt t="22717" x="4368800" y="2044700"/>
          <p14:tracePt t="22730" x="4368800" y="2051050"/>
          <p14:tracePt t="22738" x="4362450" y="2057400"/>
          <p14:tracePt t="22754" x="4362450" y="2063750"/>
          <p14:tracePt t="22755" x="4362450" y="2070100"/>
          <p14:tracePt t="22770" x="4356100" y="2076450"/>
          <p14:tracePt t="22898" x="4356100" y="2070100"/>
          <p14:tracePt t="22906" x="4356100" y="2063750"/>
          <p14:tracePt t="22920" x="4356100" y="2051050"/>
          <p14:tracePt t="22920" x="4356100" y="2044700"/>
          <p14:tracePt t="22937" x="4356100" y="2024063"/>
          <p14:tracePt t="22953" x="4356100" y="2011363"/>
          <p14:tracePt t="22970" x="4356100" y="1992313"/>
          <p14:tracePt t="23010" x="4356100" y="1985963"/>
          <p14:tracePt t="23018" x="4356100" y="1979613"/>
          <p14:tracePt t="23042" x="4356100" y="1973263"/>
          <p14:tracePt t="23130" x="4349750" y="1973263"/>
          <p14:tracePt t="23138" x="4343400" y="1973263"/>
          <p14:tracePt t="23154" x="4343400" y="1979613"/>
          <p14:tracePt t="23154" x="4318000" y="2011363"/>
          <p14:tracePt t="23170" x="4251325" y="2082800"/>
          <p14:tracePt t="23187" x="4206875" y="2122488"/>
          <p14:tracePt t="23203" x="4160838" y="2168525"/>
          <p14:tracePt t="23220" x="4108450" y="2214563"/>
          <p14:tracePt t="23237" x="4089400" y="2246313"/>
          <p14:tracePt t="23253" x="4056063" y="2279650"/>
          <p14:tracePt t="23270" x="4022725" y="2311400"/>
          <p14:tracePt t="23287" x="4003675" y="2332038"/>
          <p14:tracePt t="23303" x="3970338" y="2363788"/>
          <p14:tracePt t="23320" x="3951288" y="2384425"/>
          <p14:tracePt t="23336" x="3911600" y="2409825"/>
          <p14:tracePt t="23353" x="3867150" y="2443163"/>
          <p14:tracePt t="23370" x="3781425" y="2508250"/>
          <p14:tracePt t="23387" x="3683000" y="2579688"/>
          <p14:tracePt t="23403" x="3592513" y="2651125"/>
          <p14:tracePt t="23420" x="3475038" y="2717800"/>
          <p14:tracePt t="23436" x="3370263" y="2795588"/>
          <p14:tracePt t="23453" x="3317875" y="2841625"/>
          <p14:tracePt t="23470" x="3284538" y="2860675"/>
          <p14:tracePt t="23487" x="3265488" y="2873375"/>
          <p14:tracePt t="23674" x="3259138" y="2873375"/>
          <p14:tracePt t="23684" x="3240088" y="2873375"/>
          <p14:tracePt t="23690" x="3219450" y="2873375"/>
          <p14:tracePt t="23703" x="3200400" y="2873375"/>
          <p14:tracePt t="23720" x="3175000" y="2873375"/>
          <p14:tracePt t="23720" x="3167063" y="2867025"/>
          <p14:tracePt t="23737" x="3160713" y="2854325"/>
          <p14:tracePt t="23754" x="3160713" y="2820988"/>
          <p14:tracePt t="23770" x="3160713" y="2762250"/>
          <p14:tracePt t="23787" x="3175000" y="2730500"/>
          <p14:tracePt t="23803" x="3181350" y="2697163"/>
          <p14:tracePt t="23820" x="3181350" y="2684463"/>
          <p14:tracePt t="23970" x="3187700" y="2684463"/>
          <p14:tracePt t="23985" x="3200400" y="2684463"/>
          <p14:tracePt t="23986" x="3206750" y="2684463"/>
          <p14:tracePt t="23987" x="3225800" y="2684463"/>
          <p14:tracePt t="24003" x="3240088" y="2684463"/>
          <p14:tracePt t="24098" x="3233738" y="2684463"/>
          <p14:tracePt t="24106" x="3213100" y="2684463"/>
          <p14:tracePt t="24108" x="3187700" y="2684463"/>
          <p14:tracePt t="24120" x="3116263" y="2684463"/>
          <p14:tracePt t="24136" x="3030538" y="2684463"/>
          <p14:tracePt t="24153" x="2946400" y="2684463"/>
          <p14:tracePt t="24169" x="2827338" y="2684463"/>
          <p14:tracePt t="24186" x="2697163" y="2684463"/>
          <p14:tracePt t="24203" x="2625725" y="2684463"/>
          <p14:tracePt t="24220" x="2566988" y="2684463"/>
          <p14:tracePt t="24236" x="2508250" y="2684463"/>
          <p14:tracePt t="24253" x="2455863" y="2684463"/>
          <p14:tracePt t="24269" x="2397125" y="2684463"/>
          <p14:tracePt t="24286" x="2338388" y="2684463"/>
          <p14:tracePt t="24303" x="2292350" y="2684463"/>
          <p14:tracePt t="24319" x="2227263" y="2684463"/>
          <p14:tracePt t="24336" x="2155825" y="2684463"/>
          <p14:tracePt t="24353" x="2076450" y="2684463"/>
          <p14:tracePt t="24369" x="1998663" y="2684463"/>
          <p14:tracePt t="24386" x="1906588" y="2684463"/>
          <p14:tracePt t="24403" x="1841500" y="2684463"/>
          <p14:tracePt t="24419" x="1782763" y="2684463"/>
          <p14:tracePt t="24436" x="1717675" y="2684463"/>
          <p14:tracePt t="24453" x="1658938" y="2684463"/>
          <p14:tracePt t="24470" x="1587500" y="2684463"/>
          <p14:tracePt t="24486" x="1508125" y="2684463"/>
          <p14:tracePt t="24503" x="1436688" y="2684463"/>
          <p14:tracePt t="24519" x="1346200" y="2684463"/>
          <p14:tracePt t="24536" x="1266825" y="2684463"/>
          <p14:tracePt t="24553" x="1189038" y="2684463"/>
          <p14:tracePt t="24569" x="1103313" y="2684463"/>
          <p14:tracePt t="24586" x="985838" y="2684463"/>
          <p14:tracePt t="24603" x="933450" y="2684463"/>
          <p14:tracePt t="24619" x="889000" y="2684463"/>
          <p14:tracePt t="24636" x="849313" y="2684463"/>
          <p14:tracePt t="24653" x="815975" y="2684463"/>
          <p14:tracePt t="24669" x="784225" y="2684463"/>
          <p14:tracePt t="24686" x="757238" y="2684463"/>
          <p14:tracePt t="24703" x="738188" y="2684463"/>
          <p14:tracePt t="24719" x="719138" y="2684463"/>
          <p14:tracePt t="24736" x="704850" y="2684463"/>
          <p14:tracePt t="24890" x="711200" y="2684463"/>
          <p14:tracePt t="24902" x="725488" y="2684463"/>
          <p14:tracePt t="24906" x="750888" y="2684463"/>
          <p14:tracePt t="24914" x="784225" y="2684463"/>
          <p14:tracePt t="24922" x="868363" y="2684463"/>
          <p14:tracePt t="24936" x="973138" y="2684463"/>
          <p14:tracePt t="24953" x="1103313" y="2684463"/>
          <p14:tracePt t="24969" x="1254125" y="2684463"/>
          <p14:tracePt t="24986" x="1430338" y="2684463"/>
          <p14:tracePt t="25003" x="1541463" y="2684463"/>
          <p14:tracePt t="25019" x="1646238" y="2684463"/>
          <p14:tracePt t="25036" x="1736725" y="2684463"/>
          <p14:tracePt t="25052" x="1828800" y="2684463"/>
          <p14:tracePt t="25069" x="1900238" y="2684463"/>
          <p14:tracePt t="25086" x="1965325" y="2684463"/>
          <p14:tracePt t="25103" x="2038350" y="2684463"/>
          <p14:tracePt t="25119" x="2103438" y="2684463"/>
          <p14:tracePt t="25136" x="2174875" y="2684463"/>
          <p14:tracePt t="25152" x="2233613" y="2684463"/>
          <p14:tracePt t="25169" x="2292350" y="2684463"/>
          <p14:tracePt t="25186" x="2397125" y="2684463"/>
          <p14:tracePt t="25203" x="2462213" y="2690813"/>
          <p14:tracePt t="25219" x="2508250" y="2690813"/>
          <p14:tracePt t="25236" x="2533650" y="2690813"/>
          <p14:tracePt t="25252" x="2566988" y="2697163"/>
          <p14:tracePt t="25269" x="2592388" y="2697163"/>
          <p14:tracePt t="25286" x="2606675" y="2697163"/>
          <p14:tracePt t="25302" x="2632075" y="2697163"/>
          <p14:tracePt t="25319" x="2644775" y="2697163"/>
          <p14:tracePt t="25336" x="2659063" y="2697163"/>
          <p14:tracePt t="25352" x="2671763" y="2697163"/>
          <p14:tracePt t="25369" x="2690813" y="2697163"/>
          <p14:tracePt t="25386" x="2717800" y="2697163"/>
          <p14:tracePt t="25402" x="2736850" y="2697163"/>
          <p14:tracePt t="25419" x="2749550" y="2697163"/>
          <p14:tracePt t="25436" x="2762250" y="2697163"/>
          <p14:tracePt t="25452" x="2782888" y="2697163"/>
          <p14:tracePt t="25469" x="2808288" y="2709863"/>
          <p14:tracePt t="25486" x="2814638" y="2703513"/>
          <p14:tracePt t="25502" x="2827338" y="2703513"/>
          <p14:tracePt t="26178" x="2835275" y="2703513"/>
          <p14:tracePt t="26186" x="2835275" y="2709863"/>
          <p14:tracePt t="26187" x="2841625" y="2709863"/>
          <p14:tracePt t="26202" x="2854325" y="2709863"/>
          <p14:tracePt t="26242" x="2860675" y="2709863"/>
          <p14:tracePt t="26274" x="2867025" y="2709863"/>
          <p14:tracePt t="26298" x="2873375" y="2709863"/>
          <p14:tracePt t="26306" x="2879725" y="2709863"/>
          <p14:tracePt t="26314" x="2887663" y="2709863"/>
          <p14:tracePt t="26321" x="2906713" y="2709863"/>
          <p14:tracePt t="26335" x="2925763" y="2709863"/>
          <p14:tracePt t="26352" x="2952750" y="2709863"/>
          <p14:tracePt t="26369" x="2965450" y="2709863"/>
          <p14:tracePt t="26385" x="2978150" y="2709863"/>
          <p14:tracePt t="26402" x="2997200" y="2709863"/>
          <p14:tracePt t="26546" x="3005138" y="2709863"/>
          <p14:tracePt t="27098" x="3011488" y="2709863"/>
          <p14:tracePt t="27114" x="3024188" y="2709863"/>
          <p14:tracePt t="27122" x="3036888" y="2703513"/>
          <p14:tracePt t="27130" x="3043238" y="2703513"/>
          <p14:tracePt t="27152" x="3076575" y="2697163"/>
          <p14:tracePt t="27152" x="3116263" y="2697163"/>
          <p14:tracePt t="27168" x="3148013" y="2690813"/>
          <p14:tracePt t="27185" x="3160713" y="2684463"/>
          <p14:tracePt t="27202" x="3213100" y="2671763"/>
          <p14:tracePt t="27218" x="3246438" y="2671763"/>
          <p14:tracePt t="27235" x="3284538" y="2665413"/>
          <p14:tracePt t="27252" x="3351213" y="2659063"/>
          <p14:tracePt t="27268" x="3429000" y="2659063"/>
          <p14:tracePt t="27285" x="3533775" y="2659063"/>
          <p14:tracePt t="27302" x="3651250" y="2659063"/>
          <p14:tracePt t="27318" x="3762375" y="2659063"/>
          <p14:tracePt t="27335" x="3860800" y="2659063"/>
          <p14:tracePt t="27352" x="3938588" y="2671763"/>
          <p14:tracePt t="27368" x="3984625" y="2678113"/>
          <p14:tracePt t="27385" x="4010025" y="2690813"/>
          <p14:tracePt t="27402" x="4030663" y="2717800"/>
          <p14:tracePt t="27418" x="4037013" y="2736850"/>
          <p14:tracePt t="27435" x="4030663" y="2755900"/>
          <p14:tracePt t="27452" x="4022725" y="2789238"/>
          <p14:tracePt t="27468" x="3997325" y="2808288"/>
          <p14:tracePt t="27485" x="3978275" y="2835275"/>
          <p14:tracePt t="27502" x="3925888" y="2860675"/>
          <p14:tracePt t="27518" x="3860800" y="2887663"/>
          <p14:tracePt t="27535" x="3749675" y="2919413"/>
          <p14:tracePt t="27552" x="3644900" y="2925763"/>
          <p14:tracePt t="27568" x="3506788" y="2932113"/>
          <p14:tracePt t="27585" x="3351213" y="2946400"/>
          <p14:tracePt t="27601" x="3187700" y="2952750"/>
          <p14:tracePt t="27601" x="3108325" y="2952750"/>
          <p14:tracePt t="27618" x="2965450" y="2952750"/>
          <p14:tracePt t="27635" x="2820988" y="2952750"/>
          <p14:tracePt t="27651" x="2703513" y="2952750"/>
          <p14:tracePt t="27668" x="2613025" y="2952750"/>
          <p14:tracePt t="27685" x="2508250" y="2952750"/>
          <p14:tracePt t="27701" x="2409825" y="2952750"/>
          <p14:tracePt t="27718" x="2298700" y="2952750"/>
          <p14:tracePt t="27735" x="2201863" y="2952750"/>
          <p14:tracePt t="27752" x="2097088" y="2952750"/>
          <p14:tracePt t="27768" x="1998663" y="2952750"/>
          <p14:tracePt t="27785" x="1912938" y="2952750"/>
          <p14:tracePt t="27801" x="1828800" y="2952750"/>
          <p14:tracePt t="27818" x="1795463" y="2959100"/>
          <p14:tracePt t="27835" x="1770063" y="2959100"/>
          <p14:tracePt t="27851" x="1744663" y="2965450"/>
          <p14:tracePt t="27868" x="1711325" y="2971800"/>
          <p14:tracePt t="27885" x="1671638" y="2978150"/>
          <p14:tracePt t="27901" x="1639888" y="2978150"/>
          <p14:tracePt t="27918" x="1612900" y="2984500"/>
          <p14:tracePt t="27935" x="1606550" y="2984500"/>
          <p14:tracePt t="28074" x="1612900" y="2984500"/>
          <p14:tracePt t="28082" x="1625600" y="2984500"/>
          <p14:tracePt t="28090" x="1658938" y="2984500"/>
          <p14:tracePt t="28101" x="1704975" y="2990850"/>
          <p14:tracePt t="28118" x="1776413" y="2997200"/>
          <p14:tracePt t="28135" x="1847850" y="3011488"/>
          <p14:tracePt t="28151" x="1946275" y="3024188"/>
          <p14:tracePt t="28168" x="2051050" y="3030538"/>
          <p14:tracePt t="28185" x="2181225" y="3043238"/>
          <p14:tracePt t="28201" x="2363788" y="3043238"/>
          <p14:tracePt t="28218" x="2625725" y="3070225"/>
          <p14:tracePt t="28235" x="2801938" y="3070225"/>
          <p14:tracePt t="28251" x="2938463" y="3082925"/>
          <p14:tracePt t="28268" x="3089275" y="3089275"/>
          <p14:tracePt t="28285" x="3206750" y="3089275"/>
          <p14:tracePt t="28301" x="3330575" y="3089275"/>
          <p14:tracePt t="28318" x="3441700" y="3089275"/>
          <p14:tracePt t="28335" x="3565525" y="3095625"/>
          <p14:tracePt t="28351" x="3690938" y="3101975"/>
          <p14:tracePt t="28368" x="3833813" y="3101975"/>
          <p14:tracePt t="28385" x="3978275" y="3101975"/>
          <p14:tracePt t="28401" x="4095750" y="3101975"/>
          <p14:tracePt t="28418" x="4271963" y="3101975"/>
          <p14:tracePt t="28435" x="4389438" y="3108325"/>
          <p14:tracePt t="28451" x="4500563" y="3116263"/>
          <p14:tracePt t="28468" x="4624388" y="3116263"/>
          <p14:tracePt t="28484" x="4741863" y="3116263"/>
          <p14:tracePt t="28501" x="4859338" y="3116263"/>
          <p14:tracePt t="28518" x="4945063" y="3101975"/>
          <p14:tracePt t="28534" x="5003800" y="3101975"/>
          <p14:tracePt t="28551" x="5022850" y="3076575"/>
          <p14:tracePt t="28568" x="5041900" y="3055938"/>
          <p14:tracePt t="28584" x="5054600" y="3024188"/>
          <p14:tracePt t="28601" x="5054600" y="2984500"/>
          <p14:tracePt t="28618" x="5054600" y="2932113"/>
          <p14:tracePt t="28634" x="5054600" y="2906713"/>
          <p14:tracePt t="28651" x="5048250" y="2894013"/>
          <p14:tracePt t="28668" x="5041900" y="2887663"/>
          <p14:tracePt t="28684" x="5041900" y="2879725"/>
          <p14:tracePt t="28702" x="5035550" y="2879725"/>
          <p14:tracePt t="28770" x="5041900" y="2879725"/>
          <p14:tracePt t="28778" x="5062538" y="2887663"/>
          <p14:tracePt t="28786" x="5075238" y="2900363"/>
          <p14:tracePt t="28801" x="5113338" y="2906713"/>
          <p14:tracePt t="28801" x="5180013" y="2932113"/>
          <p14:tracePt t="28818" x="5283200" y="2971800"/>
          <p14:tracePt t="28834" x="5349875" y="2990850"/>
          <p14:tracePt t="28851" x="5427663" y="3043238"/>
          <p14:tracePt t="28868" x="5511800" y="3116263"/>
          <p14:tracePt t="28885" x="5584825" y="3187700"/>
          <p14:tracePt t="28901" x="5675313" y="3284538"/>
          <p14:tracePt t="28918" x="5754688" y="3363913"/>
          <p14:tracePt t="28934" x="5813425" y="3462338"/>
          <p14:tracePt t="28951" x="5851525" y="3559175"/>
          <p14:tracePt t="28968" x="5884863" y="3644900"/>
          <p14:tracePt t="28984" x="5897563" y="3729038"/>
          <p14:tracePt t="29001" x="5897563" y="3787775"/>
          <p14:tracePt t="29018" x="5897563" y="3892550"/>
          <p14:tracePt t="29034" x="5878513" y="3970338"/>
          <p14:tracePt t="29051" x="5851525" y="4030663"/>
          <p14:tracePt t="29068" x="5799138" y="4089400"/>
          <p14:tracePt t="29084" x="5761038" y="4140200"/>
          <p14:tracePt t="29101" x="5721350" y="4179888"/>
          <p14:tracePt t="29118" x="5695950" y="4206875"/>
          <p14:tracePt t="29134" x="5681663" y="4219575"/>
          <p14:tracePt t="29202" x="5681663" y="4213225"/>
          <p14:tracePt t="29210" x="5689600" y="4206875"/>
          <p14:tracePt t="29218" x="5695950" y="4186238"/>
          <p14:tracePt t="29224" x="5734050" y="4133850"/>
          <p14:tracePt t="29235" x="5792788" y="4049713"/>
          <p14:tracePt t="29251" x="5838825" y="3963988"/>
          <p14:tracePt t="29268" x="5903913" y="3873500"/>
          <p14:tracePt t="29285" x="5930900" y="3808413"/>
          <p14:tracePt t="29301" x="5956300" y="3741738"/>
          <p14:tracePt t="29318" x="5962650" y="3676650"/>
          <p14:tracePt t="29334" x="5962650" y="3598863"/>
          <p14:tracePt t="29351" x="5924550" y="3506788"/>
          <p14:tracePt t="29368" x="5872163" y="3429000"/>
          <p14:tracePt t="29384" x="5813425" y="3363913"/>
          <p14:tracePt t="29401" x="5754688" y="3298825"/>
          <p14:tracePt t="29417" x="5643563" y="3213100"/>
          <p14:tracePt t="29434" x="5545138" y="3167063"/>
          <p14:tracePt t="29451" x="5446713" y="3135313"/>
          <p14:tracePt t="29468" x="5322888" y="3095625"/>
          <p14:tracePt t="29484" x="5205413" y="3082925"/>
          <p14:tracePt t="29501" x="5106988" y="3070225"/>
          <p14:tracePt t="29517" x="5054600" y="3063875"/>
          <p14:tracePt t="29534" x="5029200" y="3063875"/>
          <p14:tracePt t="29658" x="5035550" y="3063875"/>
          <p14:tracePt t="29666" x="5081588" y="3063875"/>
          <p14:tracePt t="29675" x="5127625" y="3063875"/>
          <p14:tracePt t="29685" x="5218113" y="3082925"/>
          <p14:tracePt t="29701" x="5341938" y="3122613"/>
          <p14:tracePt t="29717" x="5461000" y="3175000"/>
          <p14:tracePt t="29734" x="5557838" y="3240088"/>
          <p14:tracePt t="29751" x="5643563" y="3305175"/>
          <p14:tracePt t="29767" x="5715000" y="3382963"/>
          <p14:tracePt t="29784" x="5780088" y="3448050"/>
          <p14:tracePt t="29801" x="5819775" y="3521075"/>
          <p14:tracePt t="29817" x="5838825" y="3592513"/>
          <p14:tracePt t="29834" x="5845175" y="3690938"/>
          <p14:tracePt t="29851" x="5832475" y="3741738"/>
          <p14:tracePt t="29867" x="5799138" y="3802063"/>
          <p14:tracePt t="29884" x="5740400" y="3873500"/>
          <p14:tracePt t="29901" x="5681663" y="3932238"/>
          <p14:tracePt t="29917" x="5591175" y="3997325"/>
          <p14:tracePt t="29934" x="5499100" y="4049713"/>
          <p14:tracePt t="29951" x="5421313" y="4075113"/>
          <p14:tracePt t="29967" x="5356225" y="4089400"/>
          <p14:tracePt t="29984" x="5310188" y="4089400"/>
          <p14:tracePt t="30001" x="5291138" y="4089400"/>
          <p14:tracePt t="30570" x="5276850" y="4089400"/>
          <p14:tracePt t="30578" x="5251450" y="4102100"/>
          <p14:tracePt t="30592" x="5232400" y="4102100"/>
          <p14:tracePt t="30594" x="5205413" y="4102100"/>
          <p14:tracePt t="30602" x="5133975" y="4108450"/>
          <p14:tracePt t="30617" x="5035550" y="4108450"/>
          <p14:tracePt t="30634" x="4865688" y="4108450"/>
          <p14:tracePt t="30650" x="4748213" y="4108450"/>
          <p14:tracePt t="30667" x="4618038" y="4108450"/>
          <p14:tracePt t="30684" x="4487863" y="4108450"/>
          <p14:tracePt t="30700" x="4337050" y="4108450"/>
          <p14:tracePt t="30717" x="4192588" y="4108450"/>
          <p14:tracePt t="30734" x="4016375" y="4095750"/>
          <p14:tracePt t="30750" x="3860800" y="4095750"/>
          <p14:tracePt t="30767" x="3716338" y="4089400"/>
          <p14:tracePt t="30784" x="3598863" y="4089400"/>
          <p14:tracePt t="30800" x="3487738" y="4081463"/>
          <p14:tracePt t="30817" x="3363913" y="4068763"/>
          <p14:tracePt t="30833" x="3181350" y="4068763"/>
          <p14:tracePt t="30850" x="3049588" y="4062413"/>
          <p14:tracePt t="30867" x="2925763" y="4062413"/>
          <p14:tracePt t="30884" x="2820988" y="4062413"/>
          <p14:tracePt t="30900" x="2703513" y="4062413"/>
          <p14:tracePt t="30917" x="2573338" y="4062413"/>
          <p14:tracePt t="30933" x="2409825" y="4062413"/>
          <p14:tracePt t="30950" x="2260600" y="4062413"/>
          <p14:tracePt t="30967" x="2109788" y="4062413"/>
          <p14:tracePt t="30983" x="1973263" y="4062413"/>
          <p14:tracePt t="31000" x="1854200" y="4062413"/>
          <p14:tracePt t="31017" x="1736725" y="4062413"/>
          <p14:tracePt t="31033" x="1587500" y="4062413"/>
          <p14:tracePt t="31050" x="1482725" y="4062413"/>
          <p14:tracePt t="31067" x="1390650" y="4062413"/>
          <p14:tracePt t="31083" x="1306513" y="4056063"/>
          <p14:tracePt t="31100" x="1260475" y="4056063"/>
          <p14:tracePt t="31117" x="1235075" y="4056063"/>
          <p14:tracePt t="31133" x="1227138" y="4056063"/>
          <p14:tracePt t="31370" x="1235075" y="4056063"/>
          <p14:tracePt t="31386" x="1241425" y="4056063"/>
          <p14:tracePt t="31394" x="1247775" y="4056063"/>
          <p14:tracePt t="31410" x="1279525" y="4056063"/>
          <p14:tracePt t="31418" x="1293813" y="4056063"/>
          <p14:tracePt t="31426" x="1312863" y="4056063"/>
          <p14:tracePt t="31434" x="1346200" y="4056063"/>
          <p14:tracePt t="31450" x="1377950" y="4049713"/>
          <p14:tracePt t="31467" x="1397000" y="4049713"/>
          <p14:tracePt t="31483" x="1423988" y="4049713"/>
          <p14:tracePt t="31500" x="1443038" y="4049713"/>
          <p14:tracePt t="31517" x="1470025" y="4049713"/>
          <p14:tracePt t="31533" x="1501775" y="4049713"/>
          <p14:tracePt t="31550" x="1528763" y="4049713"/>
          <p14:tracePt t="31567" x="1554163" y="4049713"/>
          <p14:tracePt t="31583" x="1581150" y="4049713"/>
          <p14:tracePt t="31600" x="1612900" y="4049713"/>
          <p14:tracePt t="31617" x="1652588" y="4049713"/>
          <p14:tracePt t="31633" x="1711325" y="4049713"/>
          <p14:tracePt t="31650" x="1751013" y="4049713"/>
          <p14:tracePt t="31667" x="1803400" y="4049713"/>
          <p14:tracePt t="31683" x="1874838" y="4049713"/>
          <p14:tracePt t="31700" x="1952625" y="4049713"/>
          <p14:tracePt t="31716" x="2038350" y="4049713"/>
          <p14:tracePt t="31733" x="2128838" y="4049713"/>
          <p14:tracePt t="31750" x="2201863" y="4049713"/>
          <p14:tracePt t="31767" x="2260600" y="4049713"/>
          <p14:tracePt t="31783" x="2332038" y="4049713"/>
          <p14:tracePt t="31800" x="2384425" y="4049713"/>
          <p14:tracePt t="31817" x="2468563" y="4049713"/>
          <p14:tracePt t="31833" x="2527300" y="4049713"/>
          <p14:tracePt t="31850" x="2606675" y="4049713"/>
          <p14:tracePt t="31866" x="2638425" y="4056063"/>
          <p14:tracePt t="31883" x="2665413" y="4056063"/>
          <p14:tracePt t="31900" x="2697163" y="4056063"/>
          <p14:tracePt t="31916" x="2730500" y="4056063"/>
          <p14:tracePt t="31933" x="2801938" y="4056063"/>
          <p14:tracePt t="31950" x="2879725" y="4056063"/>
          <p14:tracePt t="31967" x="2978150" y="4062413"/>
          <p14:tracePt t="31983" x="3076575" y="4062413"/>
          <p14:tracePt t="32000" x="3194050" y="4062413"/>
          <p14:tracePt t="32016" x="3311525" y="4062413"/>
          <p14:tracePt t="32033" x="3409950" y="4068763"/>
          <p14:tracePt t="32050" x="3546475" y="4068763"/>
          <p14:tracePt t="32066" x="3632200" y="4068763"/>
          <p14:tracePt t="32083" x="3722688" y="4068763"/>
          <p14:tracePt t="32100" x="3794125" y="4068763"/>
          <p14:tracePt t="32116" x="3873500" y="4068763"/>
          <p14:tracePt t="32133" x="3932238" y="4068763"/>
          <p14:tracePt t="32150" x="3990975" y="4068763"/>
          <p14:tracePt t="32166" x="4010025" y="4068763"/>
          <p14:tracePt t="32183" x="4016375" y="4068763"/>
          <p14:tracePt t="32282" x="4010025" y="4068763"/>
          <p14:tracePt t="32294" x="4003675" y="4068763"/>
          <p14:tracePt t="32300" x="3990975" y="4068763"/>
          <p14:tracePt t="32300" x="3932238" y="4068763"/>
          <p14:tracePt t="32316" x="3846513" y="4068763"/>
          <p14:tracePt t="32333" x="3749675" y="4068763"/>
          <p14:tracePt t="32350" x="3638550" y="4068763"/>
          <p14:tracePt t="32366" x="3513138" y="4068763"/>
          <p14:tracePt t="32383" x="3382963" y="4068763"/>
          <p14:tracePt t="32400" x="3271838" y="4068763"/>
          <p14:tracePt t="32416" x="3128963" y="4049713"/>
          <p14:tracePt t="32433" x="3017838" y="4049713"/>
          <p14:tracePt t="32450" x="2879725" y="4043363"/>
          <p14:tracePt t="32467" x="2801938" y="4037013"/>
          <p14:tracePt t="32483" x="2755900" y="4030663"/>
          <p14:tracePt t="32500" x="2736850" y="4022725"/>
          <p14:tracePt t="32516" x="2709863" y="4022725"/>
          <p14:tracePt t="32533" x="2684463" y="4016375"/>
          <p14:tracePt t="32550" x="2651125" y="4010025"/>
          <p14:tracePt t="32566" x="2613025" y="4010025"/>
          <p14:tracePt t="32583" x="2579688" y="4010025"/>
          <p14:tracePt t="32600" x="2547938" y="4010025"/>
          <p14:tracePt t="32616" x="2514600" y="4010025"/>
          <p14:tracePt t="32633" x="2501900" y="4010025"/>
          <p14:tracePt t="32650" x="2489200" y="4010025"/>
          <p14:tracePt t="32666" x="2481263" y="4010025"/>
          <p14:tracePt t="32683" x="2474913" y="4010025"/>
          <p14:tracePt t="32700" x="2462213" y="4010025"/>
          <p14:tracePt t="32716" x="2430463" y="4010025"/>
          <p14:tracePt t="32733" x="2384425" y="4010025"/>
          <p14:tracePt t="32749" x="2319338" y="4010025"/>
          <p14:tracePt t="32766" x="2220913" y="4003675"/>
          <p14:tracePt t="32783" x="2103438" y="3997325"/>
          <p14:tracePt t="32800" x="2005013" y="3997325"/>
          <p14:tracePt t="32816" x="1893888" y="3990975"/>
          <p14:tracePt t="32833" x="1782763" y="3990975"/>
          <p14:tracePt t="32849" x="1633538" y="3984625"/>
          <p14:tracePt t="32866" x="1541463" y="3984625"/>
          <p14:tracePt t="32883" x="1489075" y="3984625"/>
          <p14:tracePt t="32900" x="1470025" y="3984625"/>
          <p14:tracePt t="32916" x="1449388" y="3984625"/>
          <p14:tracePt t="33050" x="1455738" y="3984625"/>
          <p14:tracePt t="33058" x="1482725" y="3984625"/>
          <p14:tracePt t="33066" x="1522413" y="3984625"/>
          <p14:tracePt t="33074" x="1639888" y="3984625"/>
          <p14:tracePt t="33084" x="1803400" y="3984625"/>
          <p14:tracePt t="33099" x="2032000" y="3984625"/>
          <p14:tracePt t="33116" x="2338388" y="3990975"/>
          <p14:tracePt t="33133" x="2554288" y="3990975"/>
          <p14:tracePt t="33149" x="2709863" y="3990975"/>
          <p14:tracePt t="33166" x="2854325" y="3997325"/>
          <p14:tracePt t="33183" x="2990850" y="3997325"/>
          <p14:tracePt t="33199" x="3128963" y="4003675"/>
          <p14:tracePt t="33216" x="3246438" y="4003675"/>
          <p14:tracePt t="33233" x="3336925" y="4003675"/>
          <p14:tracePt t="33249" x="3376613" y="4010025"/>
          <p14:tracePt t="33370" x="3363913" y="4010025"/>
          <p14:tracePt t="33378" x="3351213" y="4010025"/>
          <p14:tracePt t="33386" x="3330575" y="4010025"/>
          <p14:tracePt t="33399" x="3292475" y="4010025"/>
          <p14:tracePt t="33402" x="3181350" y="4010025"/>
          <p14:tracePt t="33416" x="3030538" y="4010025"/>
          <p14:tracePt t="33432" x="2847975" y="4010025"/>
          <p14:tracePt t="33449" x="2592388" y="4010025"/>
          <p14:tracePt t="33466" x="2416175" y="4010025"/>
          <p14:tracePt t="33483" x="2298700" y="4010025"/>
          <p14:tracePt t="33499" x="2168525" y="4010025"/>
          <p14:tracePt t="33516" x="2044700" y="4010025"/>
          <p14:tracePt t="33532" x="1912938" y="4010025"/>
          <p14:tracePt t="33549" x="1789113" y="4016375"/>
          <p14:tracePt t="33566" x="1671638" y="4016375"/>
          <p14:tracePt t="33582" x="1574800" y="4016375"/>
          <p14:tracePt t="33599" x="1501775" y="4016375"/>
          <p14:tracePt t="33616" x="1436688" y="4016375"/>
          <p14:tracePt t="33632" x="1411288" y="4016375"/>
          <p14:tracePt t="33649" x="1404938" y="4010025"/>
          <p14:tracePt t="33778" x="1411288" y="4010025"/>
          <p14:tracePt t="33786" x="1423988" y="4010025"/>
          <p14:tracePt t="33794" x="1436688" y="4010025"/>
          <p14:tracePt t="33802" x="1463675" y="4010025"/>
          <p14:tracePt t="33810" x="1489075" y="4010025"/>
          <p14:tracePt t="33816" x="1566863" y="4010025"/>
          <p14:tracePt t="33833" x="1658938" y="4003675"/>
          <p14:tracePt t="33849" x="1730375" y="4003675"/>
          <p14:tracePt t="33866" x="1803400" y="4003675"/>
          <p14:tracePt t="33882" x="1828800" y="4003675"/>
          <p14:tracePt t="33899" x="1854200" y="4003675"/>
          <p14:tracePt t="33938" x="1862138" y="4003675"/>
          <p14:tracePt t="34867" x="1854200" y="4003675"/>
          <p14:tracePt t="34875" x="1847850" y="4003675"/>
          <p14:tracePt t="34891" x="1841500" y="4003675"/>
          <p14:tracePt t="34900" x="1828800" y="4003675"/>
          <p14:tracePt t="34900" x="1803400" y="4003675"/>
          <p14:tracePt t="34917" x="1763713" y="4003675"/>
          <p14:tracePt t="34933" x="1730375" y="3997325"/>
          <p14:tracePt t="34950" x="1677988" y="3997325"/>
          <p14:tracePt t="34966" x="1619250" y="3997325"/>
          <p14:tracePt t="34983" x="1566863" y="3997325"/>
          <p14:tracePt t="35000" x="1489075" y="3997325"/>
          <p14:tracePt t="35016" x="1404938" y="3997325"/>
          <p14:tracePt t="35033" x="1293813" y="3997325"/>
          <p14:tracePt t="35049" x="1182688" y="3984625"/>
          <p14:tracePt t="35066" x="992188" y="3932238"/>
          <p14:tracePt t="35083" x="874713" y="3867150"/>
          <p14:tracePt t="35100" x="738188" y="3787775"/>
          <p14:tracePt t="35116" x="627063" y="3697288"/>
          <p14:tracePt t="35133" x="522288" y="3592513"/>
          <p14:tracePt t="35149" x="417513" y="3475038"/>
          <p14:tracePt t="35166" x="327025" y="3370263"/>
          <p14:tracePt t="35183" x="254000" y="3284538"/>
          <p14:tracePt t="35199" x="228600" y="3194050"/>
          <p14:tracePt t="35216" x="228600" y="3128963"/>
          <p14:tracePt t="35233" x="228600" y="3070225"/>
          <p14:tracePt t="35249" x="228600" y="3011488"/>
          <p14:tracePt t="35266" x="261938" y="2932113"/>
          <p14:tracePt t="35283" x="280988" y="2867025"/>
          <p14:tracePt t="35299" x="306388" y="2827338"/>
          <p14:tracePt t="35316" x="333375" y="2801938"/>
          <p14:tracePt t="35333" x="352425" y="2762250"/>
          <p14:tracePt t="35349" x="379413" y="2724150"/>
          <p14:tracePt t="35366" x="404813" y="2703513"/>
          <p14:tracePt t="35383" x="438150" y="2671763"/>
          <p14:tracePt t="35400" x="482600" y="2638425"/>
          <p14:tracePt t="35417" x="555625" y="2613025"/>
          <p14:tracePt t="35433" x="666750" y="2598738"/>
          <p14:tracePt t="35450" x="803275" y="2592388"/>
          <p14:tracePt t="35467" x="1031875" y="2592388"/>
          <p14:tracePt t="35483" x="1162050" y="2598738"/>
          <p14:tracePt t="35500" x="1273175" y="2598738"/>
          <p14:tracePt t="35516" x="1384300" y="2598738"/>
          <p14:tracePt t="35533" x="1501775" y="2598738"/>
          <p14:tracePt t="35549" x="1633538" y="2598738"/>
          <p14:tracePt t="35566" x="1724025" y="2598738"/>
          <p14:tracePt t="35583" x="1822450" y="2598738"/>
          <p14:tracePt t="35599" x="1900238" y="2598738"/>
          <p14:tracePt t="35616" x="1973263" y="2592388"/>
          <p14:tracePt t="35633" x="2024063" y="2592388"/>
          <p14:tracePt t="35649" x="2090738" y="2592388"/>
          <p14:tracePt t="35666" x="2174875" y="2579688"/>
          <p14:tracePt t="35683" x="2252663" y="2579688"/>
          <p14:tracePt t="35699" x="2351088" y="2579688"/>
          <p14:tracePt t="35716" x="2468563" y="2579688"/>
          <p14:tracePt t="35733" x="2606675" y="2579688"/>
          <p14:tracePt t="35749" x="2730500" y="2579688"/>
          <p14:tracePt t="35766" x="2808288" y="2579688"/>
          <p14:tracePt t="35783" x="2847975" y="2579688"/>
          <p14:tracePt t="35799" x="2854325" y="2586038"/>
          <p14:tracePt t="35816" x="2860675" y="2586038"/>
          <p14:tracePt t="35833" x="2867025" y="2592388"/>
          <p14:tracePt t="35849" x="2887663" y="2598738"/>
          <p14:tracePt t="35866" x="2913063" y="2606675"/>
          <p14:tracePt t="35882" x="2997200" y="2632075"/>
          <p14:tracePt t="35899" x="3049588" y="2632075"/>
          <p14:tracePt t="35916" x="3089275" y="2632075"/>
          <p14:tracePt t="35932" x="3101975" y="2632075"/>
          <p14:tracePt t="35949" x="3128963" y="2632075"/>
          <p14:tracePt t="35966" x="3135313" y="2632075"/>
          <p14:tracePt t="35982" x="3141663" y="2632075"/>
          <p14:tracePt t="35999" x="3148013" y="2632075"/>
          <p14:tracePt t="36016" x="3154363" y="2632075"/>
          <p14:tracePt t="36032" x="3175000" y="2632075"/>
          <p14:tracePt t="36049" x="3194050" y="2632075"/>
          <p14:tracePt t="36066" x="3206750" y="2632075"/>
          <p14:tracePt t="36082" x="3219450" y="2632075"/>
          <p14:tracePt t="36403" x="3225800" y="2638425"/>
          <p14:tracePt t="36416" x="3233738" y="2638425"/>
          <p14:tracePt t="36416" x="3278188" y="2625725"/>
          <p14:tracePt t="36433" x="3317875" y="2613025"/>
          <p14:tracePt t="36449" x="3336925" y="2592388"/>
          <p14:tracePt t="36466" x="3357563" y="2579688"/>
          <p14:tracePt t="36482" x="3357563" y="2527300"/>
          <p14:tracePt t="36499" x="3330575" y="2489200"/>
          <p14:tracePt t="36516" x="3265488" y="2422525"/>
          <p14:tracePt t="36532" x="3194050" y="2363788"/>
          <p14:tracePt t="36549" x="3135313" y="2332038"/>
          <p14:tracePt t="36566" x="3036888" y="2286000"/>
          <p14:tracePt t="36582" x="2984500" y="2273300"/>
          <p14:tracePt t="36599" x="2959100" y="2273300"/>
          <p14:tracePt t="36616" x="2932113" y="2273300"/>
          <p14:tracePt t="36632" x="2900363" y="2273300"/>
          <p14:tracePt t="36649" x="2860675" y="2273300"/>
          <p14:tracePt t="36666" x="2808288" y="2273300"/>
          <p14:tracePt t="36682" x="2736850" y="2305050"/>
          <p14:tracePt t="36699" x="2690813" y="2344738"/>
          <p14:tracePt t="36716" x="2644775" y="2390775"/>
          <p14:tracePt t="36732" x="2613025" y="2422525"/>
          <p14:tracePt t="36749" x="2606675" y="2468563"/>
          <p14:tracePt t="36766" x="2598738" y="2508250"/>
          <p14:tracePt t="36782" x="2598738" y="2547938"/>
          <p14:tracePt t="36799" x="2619375" y="2598738"/>
          <p14:tracePt t="36816" x="2659063" y="2651125"/>
          <p14:tracePt t="36832" x="2724150" y="2709863"/>
          <p14:tracePt t="36849" x="2795588" y="2755900"/>
          <p14:tracePt t="36865" x="2879725" y="2795588"/>
          <p14:tracePt t="36882" x="2978150" y="2835275"/>
          <p14:tracePt t="36899" x="3036888" y="2835275"/>
          <p14:tracePt t="36916" x="3095625" y="2835275"/>
          <p14:tracePt t="36932" x="3128963" y="2827338"/>
          <p14:tracePt t="36949" x="3148013" y="2814638"/>
          <p14:tracePt t="36965" x="3154363" y="2808288"/>
          <p14:tracePt t="37251" x="3154363" y="2795588"/>
          <p14:tracePt t="37259" x="3154363" y="2782888"/>
          <p14:tracePt t="37275" x="3167063" y="2755900"/>
          <p14:tracePt t="37284" x="3167063" y="2743200"/>
          <p14:tracePt t="37299" x="3175000" y="2724150"/>
          <p14:tracePt t="37315" x="3175000" y="2709863"/>
          <p14:tracePt t="37332" x="3175000" y="2703513"/>
          <p14:tracePt t="37371" x="3181350" y="2703513"/>
          <p14:tracePt t="37372" x="3181350" y="2697163"/>
          <p14:tracePt t="38659" x="3175000" y="2697163"/>
          <p14:tracePt t="38690" x="3167063" y="2697163"/>
          <p14:tracePt t="38707" x="3160713" y="2697163"/>
          <p14:tracePt t="38723" x="3154363" y="2697163"/>
          <p14:tracePt t="38728" x="3148013" y="2703513"/>
          <p14:tracePt t="38736" x="3135313" y="2703513"/>
          <p14:tracePt t="38748" x="3128963" y="2709863"/>
          <p14:tracePt t="38765" x="3108325" y="2709863"/>
          <p14:tracePt t="38781" x="3095625" y="2709863"/>
          <p14:tracePt t="38798" x="3070225" y="2709863"/>
          <p14:tracePt t="38815" x="3024188" y="2709863"/>
          <p14:tracePt t="38831" x="2952750" y="2709863"/>
          <p14:tracePt t="38848" x="2900363" y="2709863"/>
          <p14:tracePt t="38865" x="2835275" y="2709863"/>
          <p14:tracePt t="38881" x="2755900" y="2709863"/>
          <p14:tracePt t="38898" x="2619375" y="2697163"/>
          <p14:tracePt t="38915" x="2501900" y="2697163"/>
          <p14:tracePt t="38931" x="2384425" y="2697163"/>
          <p14:tracePt t="38948" x="2273300" y="2697163"/>
          <p14:tracePt t="38965" x="2174875" y="2703513"/>
          <p14:tracePt t="38981" x="2070100" y="2730500"/>
          <p14:tracePt t="38998" x="1973263" y="2755900"/>
          <p14:tracePt t="39015" x="1874838" y="2801938"/>
          <p14:tracePt t="39031" x="1770063" y="2854325"/>
          <p14:tracePt t="39048" x="1677988" y="2900363"/>
          <p14:tracePt t="39065" x="1593850" y="2971800"/>
          <p14:tracePt t="39081" x="1501775" y="3030538"/>
          <p14:tracePt t="39098" x="1365250" y="3148013"/>
          <p14:tracePt t="39115" x="1293813" y="3219450"/>
          <p14:tracePt t="39131" x="1220788" y="3292475"/>
          <p14:tracePt t="39148" x="1162050" y="3344863"/>
          <p14:tracePt t="39165" x="1109663" y="3389313"/>
          <p14:tracePt t="39181" x="1071563" y="3422650"/>
          <p14:tracePt t="39198" x="1019175" y="3462338"/>
          <p14:tracePt t="39215" x="973138" y="3494088"/>
          <p14:tracePt t="39231" x="933450" y="3527425"/>
          <p14:tracePt t="39248" x="901700" y="3565525"/>
          <p14:tracePt t="39265" x="868363" y="3586163"/>
          <p14:tracePt t="39281" x="849313" y="3617913"/>
          <p14:tracePt t="39298" x="849313" y="3651250"/>
          <p14:tracePt t="39314" x="849313" y="3683000"/>
          <p14:tracePt t="39331" x="849313" y="3716338"/>
          <p14:tracePt t="39348" x="849313" y="3741738"/>
          <p14:tracePt t="39365" x="849313" y="3775075"/>
          <p14:tracePt t="39381" x="868363" y="3808413"/>
          <p14:tracePt t="39398" x="881063" y="3827463"/>
          <p14:tracePt t="39414" x="901700" y="3846513"/>
          <p14:tracePt t="39431" x="908050" y="3846513"/>
          <p14:tracePt t="39522" x="914400" y="3846513"/>
          <p14:tracePt t="39530" x="933450" y="3852863"/>
          <p14:tracePt t="39538" x="954088" y="3852863"/>
          <p14:tracePt t="39553" x="973138" y="3852863"/>
          <p14:tracePt t="39553" x="1012825" y="3852863"/>
          <p14:tracePt t="39564" x="1050925" y="3852863"/>
          <p14:tracePt t="39581" x="1090613" y="3860800"/>
          <p14:tracePt t="39598" x="1123950" y="3860800"/>
          <p14:tracePt t="39614" x="1155700" y="3860800"/>
          <p14:tracePt t="39631" x="1189038" y="3860800"/>
          <p14:tracePt t="39648" x="1235075" y="3860800"/>
          <p14:tracePt t="39664" x="1293813" y="3860800"/>
          <p14:tracePt t="39681" x="1338263" y="3860800"/>
          <p14:tracePt t="39698" x="1377950" y="3860800"/>
          <p14:tracePt t="39714" x="1404938" y="3860800"/>
          <p14:tracePt t="39731" x="1411288" y="3860800"/>
          <p14:tracePt t="39946" x="1404938" y="3860800"/>
          <p14:tracePt t="39955" x="1397000" y="3860800"/>
          <p14:tracePt t="39955" x="1390650" y="3860800"/>
          <p14:tracePt t="39965" x="1377950" y="3860800"/>
          <p14:tracePt t="39981" x="1365250" y="3860800"/>
          <p14:tracePt t="39998" x="1358900" y="3860800"/>
          <p14:tracePt t="40015" x="1346200" y="3860800"/>
          <p14:tracePt t="40066" x="1338263" y="3860800"/>
          <p14:tracePt t="40514" x="1338263" y="3867150"/>
          <p14:tracePt t="40930" x="1346200" y="3867150"/>
          <p14:tracePt t="40938" x="1365250" y="3879850"/>
          <p14:tracePt t="40939" x="1384300" y="3892550"/>
          <p14:tracePt t="40948" x="1423988" y="3905250"/>
          <p14:tracePt t="40964" x="1482725" y="3944938"/>
          <p14:tracePt t="40981" x="1547813" y="3951288"/>
          <p14:tracePt t="40997" x="1633538" y="3957638"/>
          <p14:tracePt t="41014" x="1684338" y="3970338"/>
          <p14:tracePt t="41030" x="1744663" y="3970338"/>
          <p14:tracePt t="41047" x="1816100" y="3963988"/>
          <p14:tracePt t="41064" x="1854200" y="3938588"/>
          <p14:tracePt t="41081" x="1900238" y="3905250"/>
          <p14:tracePt t="41097" x="1920875" y="3873500"/>
          <p14:tracePt t="41114" x="1933575" y="3814763"/>
          <p14:tracePt t="41131" x="1927225" y="3768725"/>
          <p14:tracePt t="41147" x="1912938" y="3735388"/>
          <p14:tracePt t="41164" x="1893888" y="3709988"/>
          <p14:tracePt t="41181" x="1874838" y="3670300"/>
          <p14:tracePt t="41198" x="1841500" y="3644900"/>
          <p14:tracePt t="41214" x="1795463" y="3644900"/>
          <p14:tracePt t="41231" x="1763713" y="3638550"/>
          <p14:tracePt t="41248" x="1698625" y="3632200"/>
          <p14:tracePt t="41264" x="1600200" y="3632200"/>
          <p14:tracePt t="41281" x="1501775" y="3632200"/>
          <p14:tracePt t="41297" x="1411288" y="3632200"/>
          <p14:tracePt t="41314" x="1371600" y="3651250"/>
          <p14:tracePt t="41330" x="1365250" y="3651250"/>
          <p14:tracePt t="41402" x="1371600" y="3651250"/>
          <p14:tracePt t="41410" x="1377950" y="3651250"/>
          <p14:tracePt t="41434" x="1384300" y="3651250"/>
          <p14:tracePt t="41450" x="1390650" y="3651250"/>
          <p14:tracePt t="41562" x="1390650" y="3657600"/>
          <p14:tracePt t="41566" x="1390650" y="3670300"/>
          <p14:tracePt t="41580" x="1390650" y="3676650"/>
          <p14:tracePt t="41581" x="1390650" y="3722688"/>
          <p14:tracePt t="41597" x="1397000" y="3768725"/>
          <p14:tracePt t="41614" x="1404938" y="3840163"/>
          <p14:tracePt t="41630" x="1430338" y="3886200"/>
          <p14:tracePt t="41647" x="1489075" y="3932238"/>
          <p14:tracePt t="41664" x="1554163" y="3978275"/>
          <p14:tracePt t="41680" x="1633538" y="4010025"/>
          <p14:tracePt t="41697" x="1717675" y="4022725"/>
          <p14:tracePt t="41714" x="1803400" y="4037013"/>
          <p14:tracePt t="41730" x="1973263" y="4037013"/>
          <p14:tracePt t="41747" x="2070100" y="4043363"/>
          <p14:tracePt t="41764" x="2149475" y="4043363"/>
          <p14:tracePt t="41780" x="2227263" y="4043363"/>
          <p14:tracePt t="41797" x="2298700" y="4043363"/>
          <p14:tracePt t="41814" x="2351088" y="4043363"/>
          <p14:tracePt t="41830" x="2378075" y="4043363"/>
          <p14:tracePt t="41847" x="2378075" y="4037013"/>
          <p14:tracePt t="41882" x="2370138" y="4037013"/>
          <p14:tracePt t="41890" x="2363788" y="4030663"/>
          <p14:tracePt t="41897" x="2344738" y="4030663"/>
          <p14:tracePt t="41913" x="2325688" y="4016375"/>
          <p14:tracePt t="41930" x="2273300" y="4003675"/>
          <p14:tracePt t="41947" x="2252663" y="3978275"/>
          <p14:tracePt t="41964" x="2246313" y="3970338"/>
          <p14:tracePt t="41980" x="2246313" y="3957638"/>
          <p14:tracePt t="41997" x="2252663" y="3944938"/>
          <p14:tracePt t="42013" x="2286000" y="3938588"/>
          <p14:tracePt t="42030" x="2298700" y="3932238"/>
          <p14:tracePt t="42047" x="2311400" y="3932238"/>
          <p14:tracePt t="42063" x="2332038" y="3938588"/>
          <p14:tracePt t="42080" x="2338388" y="3938588"/>
          <p14:tracePt t="42162" x="2344738" y="3938588"/>
          <p14:tracePt t="42170" x="2351088" y="3938588"/>
          <p14:tracePt t="42178" x="2357438" y="3938588"/>
          <p14:tracePt t="42186" x="2390775" y="3938588"/>
          <p14:tracePt t="42197" x="2436813" y="3944938"/>
          <p14:tracePt t="42213" x="2501900" y="3944938"/>
          <p14:tracePt t="42230" x="2554288" y="3951288"/>
          <p14:tracePt t="42247" x="2592388" y="3957638"/>
          <p14:tracePt t="42263" x="2644775" y="3963988"/>
          <p14:tracePt t="42280" x="2684463" y="3963988"/>
          <p14:tracePt t="42297" x="2709863" y="3963988"/>
          <p14:tracePt t="42314" x="2789238" y="3957638"/>
          <p14:tracePt t="42330" x="2879725" y="3944938"/>
          <p14:tracePt t="42347" x="2971800" y="3925888"/>
          <p14:tracePt t="42364" x="3070225" y="3892550"/>
          <p14:tracePt t="42380" x="3135313" y="3846513"/>
          <p14:tracePt t="42397" x="3154363" y="3821113"/>
          <p14:tracePt t="42414" x="3154363" y="3781425"/>
          <p14:tracePt t="42430" x="3128963" y="3735388"/>
          <p14:tracePt t="42447" x="3082925" y="3676650"/>
          <p14:tracePt t="42464" x="3036888" y="3644900"/>
          <p14:tracePt t="42480" x="2984500" y="3632200"/>
          <p14:tracePt t="42497" x="2913063" y="3632200"/>
          <p14:tracePt t="42513" x="2814638" y="3632200"/>
          <p14:tracePt t="42513" x="2776538" y="3632200"/>
          <p14:tracePt t="42530" x="2665413" y="3632200"/>
          <p14:tracePt t="42547" x="2586038" y="3644900"/>
          <p14:tracePt t="42563" x="2520950" y="3663950"/>
          <p14:tracePt t="42580" x="2474913" y="3690938"/>
          <p14:tracePt t="42597" x="2443163" y="3722688"/>
          <p14:tracePt t="42613" x="2403475" y="3762375"/>
          <p14:tracePt t="42630" x="2397125" y="3814763"/>
          <p14:tracePt t="42647" x="2397125" y="3873500"/>
          <p14:tracePt t="42663" x="2409825" y="3911600"/>
          <p14:tracePt t="42680" x="2455863" y="3944938"/>
          <p14:tracePt t="42697" x="2540000" y="3970338"/>
          <p14:tracePt t="42713" x="2644775" y="3978275"/>
          <p14:tracePt t="42730" x="2776538" y="3970338"/>
          <p14:tracePt t="42747" x="2808288" y="3970338"/>
          <p14:tracePt t="43146" x="2820988" y="3970338"/>
          <p14:tracePt t="43157" x="2835275" y="3970338"/>
          <p14:tracePt t="43157" x="2867025" y="3970338"/>
          <p14:tracePt t="43163" x="2965450" y="3963988"/>
          <p14:tracePt t="43180" x="3049588" y="3951288"/>
          <p14:tracePt t="43196" x="3141663" y="3951288"/>
          <p14:tracePt t="43213" x="3213100" y="3951288"/>
          <p14:tracePt t="43230" x="3252788" y="3951288"/>
          <p14:tracePt t="43246" x="3265488" y="3951288"/>
          <p14:tracePt t="43554" x="3271838" y="3951288"/>
          <p14:tracePt t="43562" x="3298825" y="3951288"/>
          <p14:tracePt t="43570" x="3376613" y="3951288"/>
          <p14:tracePt t="43580" x="3494088" y="3951288"/>
          <p14:tracePt t="43597" x="3617913" y="3951288"/>
          <p14:tracePt t="43613" x="3735388" y="3951288"/>
          <p14:tracePt t="43629" x="3833813" y="3951288"/>
          <p14:tracePt t="43646" x="3879850" y="3951288"/>
          <p14:tracePt t="43663" x="3898900" y="3951288"/>
          <p14:tracePt t="43938" x="3898900" y="3944938"/>
          <p14:tracePt t="43946" x="3905250" y="3944938"/>
          <p14:tracePt t="43954" x="3905250" y="3938588"/>
          <p14:tracePt t="43962" x="3919538" y="3919538"/>
          <p14:tracePt t="43979" x="3925888" y="3892550"/>
          <p14:tracePt t="43980" x="3932238" y="3867150"/>
          <p14:tracePt t="43996" x="3932238" y="3846513"/>
          <p14:tracePt t="44058" x="3925888" y="3846513"/>
          <p14:tracePt t="44066" x="3925888" y="3852863"/>
          <p14:tracePt t="44079" x="3919538" y="3860800"/>
          <p14:tracePt t="44079" x="3911600" y="3905250"/>
          <p14:tracePt t="44096" x="3911600" y="3970338"/>
          <p14:tracePt t="44113" x="3911600" y="4003675"/>
          <p14:tracePt t="44129" x="3911600" y="4016375"/>
          <p14:tracePt t="44250" x="3911600" y="4010025"/>
          <p14:tracePt t="44842" x="3919538" y="4010025"/>
          <p14:tracePt t="44850" x="3963988" y="4049713"/>
          <p14:tracePt t="44866" x="3990975" y="4068763"/>
          <p14:tracePt t="44867" x="4037013" y="4089400"/>
          <p14:tracePt t="44879" x="4186238" y="4148138"/>
          <p14:tracePt t="44896" x="4389438" y="4206875"/>
          <p14:tracePt t="44913" x="4643438" y="4244975"/>
          <p14:tracePt t="44929" x="4970463" y="4265613"/>
          <p14:tracePt t="44946" x="5492750" y="4238625"/>
          <p14:tracePt t="44962" x="5891213" y="4108450"/>
          <p14:tracePt t="44979" x="6230938" y="3951288"/>
          <p14:tracePt t="44996" x="6511925" y="3762375"/>
          <p14:tracePt t="45013" x="6675438" y="3552825"/>
          <p14:tracePt t="45029" x="6780213" y="3336925"/>
          <p14:tracePt t="45046" x="6792913" y="3175000"/>
          <p14:tracePt t="45062" x="6765925" y="3055938"/>
          <p14:tracePt t="45079" x="6713538" y="2971800"/>
          <p14:tracePt t="45096" x="6610350" y="2887663"/>
          <p14:tracePt t="45112" x="6472238" y="2814638"/>
          <p14:tracePt t="45129" x="6308725" y="2736850"/>
          <p14:tracePt t="45146" x="5983288" y="2638425"/>
          <p14:tracePt t="45162" x="5799138" y="2592388"/>
          <p14:tracePt t="45179" x="5622925" y="2573338"/>
          <p14:tracePt t="45196" x="5526088" y="2573338"/>
          <p14:tracePt t="45212" x="5499100" y="2554288"/>
          <p14:tracePt t="45229" x="5486400" y="2554288"/>
          <p14:tracePt t="45245" x="5480050" y="2554288"/>
          <p14:tracePt t="45262" x="5461000" y="2554288"/>
          <p14:tracePt t="45279" x="5421313" y="2540000"/>
          <p14:tracePt t="45295" x="5341938" y="2514600"/>
          <p14:tracePt t="45312" x="5283200" y="2495550"/>
          <p14:tracePt t="45329" x="5238750" y="2481263"/>
          <p14:tracePt t="45345" x="5218113" y="2481263"/>
          <p14:tracePt t="45578" x="5224463" y="2481263"/>
          <p14:tracePt t="45586" x="5232400" y="2481263"/>
          <p14:tracePt t="45595" x="5238750" y="2481263"/>
          <p14:tracePt t="45596" x="5264150" y="2481263"/>
          <p14:tracePt t="45612" x="5297488" y="2489200"/>
          <p14:tracePt t="45629" x="5316538" y="2495550"/>
          <p14:tracePt t="45645" x="5356225" y="2501900"/>
          <p14:tracePt t="45662" x="5387975" y="2514600"/>
          <p14:tracePt t="45679" x="5453063" y="2547938"/>
          <p14:tracePt t="45695" x="5511800" y="2586038"/>
          <p14:tracePt t="45712" x="5584825" y="2625725"/>
          <p14:tracePt t="45729" x="5656263" y="2690813"/>
          <p14:tracePt t="45745" x="5748338" y="2762250"/>
          <p14:tracePt t="45762" x="5884863" y="2894013"/>
          <p14:tracePt t="45779" x="5962650" y="2990850"/>
          <p14:tracePt t="45795" x="6035675" y="3095625"/>
          <p14:tracePt t="45812" x="6080125" y="3213100"/>
          <p14:tracePt t="45829" x="6113463" y="3336925"/>
          <p14:tracePt t="45845" x="6119813" y="3468688"/>
          <p14:tracePt t="45862" x="6119813" y="3565525"/>
          <p14:tracePt t="45879" x="6113463" y="3663950"/>
          <p14:tracePt t="45895" x="6088063" y="3756025"/>
          <p14:tracePt t="45912" x="6035675" y="3840163"/>
          <p14:tracePt t="45929" x="5976938" y="3951288"/>
          <p14:tracePt t="45945" x="5897563" y="4043363"/>
          <p14:tracePt t="45962" x="5767388" y="4173538"/>
          <p14:tracePt t="45978" x="5695950" y="4238625"/>
          <p14:tracePt t="45995" x="5643563" y="4278313"/>
          <p14:tracePt t="46012" x="5616575" y="4291013"/>
          <p14:tracePt t="46074" x="5616575" y="4284663"/>
          <p14:tracePt t="46082" x="5616575" y="4278313"/>
          <p14:tracePt t="46087" x="5622925" y="4271963"/>
          <p14:tracePt t="46098" x="5656263" y="4244975"/>
          <p14:tracePt t="46106" x="5681663" y="4219575"/>
          <p14:tracePt t="46114" x="5754688" y="4148138"/>
          <p14:tracePt t="46129" x="5865813" y="4062413"/>
          <p14:tracePt t="46145" x="6002338" y="3978275"/>
          <p14:tracePt t="46162" x="6172200" y="3860800"/>
          <p14:tracePt t="46178" x="6249988" y="3794125"/>
          <p14:tracePt t="46195" x="6308725" y="3722688"/>
          <p14:tracePt t="46212" x="6348413" y="3638550"/>
          <p14:tracePt t="46229" x="6354763" y="3540125"/>
          <p14:tracePt t="46245" x="6342063" y="3435350"/>
          <p14:tracePt t="46262" x="6302375" y="3317875"/>
          <p14:tracePt t="46278" x="6211888" y="3194050"/>
          <p14:tracePt t="46295" x="6080125" y="3095625"/>
          <p14:tracePt t="46312" x="5976938" y="3005138"/>
          <p14:tracePt t="46328" x="5826125" y="2919413"/>
          <p14:tracePt t="46345" x="5681663" y="2847975"/>
          <p14:tracePt t="46362" x="5461000" y="2789238"/>
          <p14:tracePt t="46378" x="5356225" y="2782888"/>
          <p14:tracePt t="46395" x="5291138" y="2782888"/>
          <p14:tracePt t="46412" x="5270500" y="2782888"/>
          <p14:tracePt t="46498" x="5276850" y="2782888"/>
          <p14:tracePt t="46506" x="5291138" y="2782888"/>
          <p14:tracePt t="46514" x="5316538" y="2789238"/>
          <p14:tracePt t="46515" x="5341938" y="2808288"/>
          <p14:tracePt t="46528" x="5414963" y="2847975"/>
          <p14:tracePt t="46545" x="5492750" y="2913063"/>
          <p14:tracePt t="46562" x="5681663" y="3070225"/>
          <p14:tracePt t="46578" x="5799138" y="3194050"/>
          <p14:tracePt t="46595" x="5903913" y="3357563"/>
          <p14:tracePt t="46612" x="5949950" y="3500438"/>
          <p14:tracePt t="46628" x="5956300" y="3632200"/>
          <p14:tracePt t="46645" x="5956300" y="3741738"/>
          <p14:tracePt t="46662" x="5918200" y="3840163"/>
          <p14:tracePt t="46678" x="5845175" y="3925888"/>
          <p14:tracePt t="46695" x="5754688" y="3997325"/>
          <p14:tracePt t="46712" x="5662613" y="4075113"/>
          <p14:tracePt t="46728" x="5551488" y="4127500"/>
          <p14:tracePt t="46745" x="5446713" y="4192588"/>
          <p14:tracePt t="46762" x="5394325" y="4225925"/>
          <p14:tracePt t="46778" x="5381625" y="4232275"/>
          <p14:tracePt t="48904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Sum and Average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151310"/>
            <a:ext cx="9134475" cy="5379665"/>
          </a:xfrm>
        </p:spPr>
        <p:txBody>
          <a:bodyPr>
            <a:normAutofit/>
          </a:bodyPr>
          <a:lstStyle/>
          <a:p>
            <a:r>
              <a:rPr lang="en-US" dirty="0" smtClean="0"/>
              <a:t>Average - count how many values you have:</a:t>
            </a:r>
          </a:p>
          <a:p>
            <a:pPr lvl="1">
              <a:spcBef>
                <a:spcPts val="0"/>
              </a:spcBef>
              <a:buNone/>
            </a:pPr>
            <a:endParaRPr lang="en-US" sz="16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total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count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while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in.hasNextDouble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double input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total = total + input; 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count++;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average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if (count &gt; 0)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average = total / count;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42" x="3101975" y="2141538"/>
          <p14:tracePt t="5084" x="3095625" y="2141538"/>
          <p14:tracePt t="5092" x="3089275" y="2141538"/>
          <p14:tracePt t="5100" x="3082925" y="2141538"/>
          <p14:tracePt t="5108" x="3076575" y="2149475"/>
          <p14:tracePt t="5124" x="3055938" y="2149475"/>
          <p14:tracePt t="5140" x="3036888" y="2155825"/>
          <p14:tracePt t="5156" x="3011488" y="2155825"/>
          <p14:tracePt t="5172" x="2978150" y="2155825"/>
          <p14:tracePt t="5188" x="2946400" y="2155825"/>
          <p14:tracePt t="5204" x="2887663" y="2155825"/>
          <p14:tracePt t="5228" x="2873375" y="2155825"/>
          <p14:tracePt t="5237" x="2867025" y="2155825"/>
          <p14:tracePt t="5340" x="2873375" y="2155825"/>
          <p14:tracePt t="5356" x="2879725" y="2155825"/>
          <p14:tracePt t="5364" x="2894013" y="2155825"/>
          <p14:tracePt t="5380" x="2900363" y="2155825"/>
          <p14:tracePt t="5388" x="2913063" y="2155825"/>
          <p14:tracePt t="5388" x="2919413" y="2155825"/>
          <p14:tracePt t="5403" x="2946400" y="2155825"/>
          <p14:tracePt t="5420" x="2952750" y="2155825"/>
          <p14:tracePt t="5437" x="2959100" y="2155825"/>
          <p14:tracePt t="5476" x="2965450" y="2155825"/>
          <p14:tracePt t="5492" x="2971800" y="2155825"/>
          <p14:tracePt t="5508" x="2978150" y="2155825"/>
          <p14:tracePt t="5520" x="2978150" y="2149475"/>
          <p14:tracePt t="5580" x="2971800" y="2149475"/>
          <p14:tracePt t="5588" x="2965450" y="2149475"/>
          <p14:tracePt t="5596" x="2959100" y="2149475"/>
          <p14:tracePt t="5611" x="2952750" y="2149475"/>
          <p14:tracePt t="5612" x="2946400" y="2149475"/>
          <p14:tracePt t="5612" x="2932113" y="2149475"/>
          <p14:tracePt t="5620" x="2894013" y="2149475"/>
          <p14:tracePt t="5637" x="2873375" y="2149475"/>
          <p14:tracePt t="5654" x="2847975" y="2149475"/>
          <p14:tracePt t="5670" x="2827338" y="2149475"/>
          <p14:tracePt t="5687" x="2814638" y="2149475"/>
          <p14:tracePt t="5703" x="2808288" y="2149475"/>
          <p14:tracePt t="5812" x="2814638" y="2149475"/>
          <p14:tracePt t="5820" x="2827338" y="2149475"/>
          <p14:tracePt t="5828" x="2847975" y="2149475"/>
          <p14:tracePt t="5836" x="2873375" y="2149475"/>
          <p14:tracePt t="5844" x="2913063" y="2149475"/>
          <p14:tracePt t="5853" x="2952750" y="2149475"/>
          <p14:tracePt t="5870" x="2990850" y="2149475"/>
          <p14:tracePt t="5887" x="3017838" y="2149475"/>
          <p14:tracePt t="5903" x="3030538" y="2149475"/>
          <p14:tracePt t="6012" x="3024188" y="2149475"/>
          <p14:tracePt t="6020" x="3011488" y="2149475"/>
          <p14:tracePt t="6028" x="2971800" y="2149475"/>
          <p14:tracePt t="6042" x="2938463" y="2149475"/>
          <p14:tracePt t="6053" x="2894013" y="2149475"/>
          <p14:tracePt t="6070" x="2867025" y="2149475"/>
          <p14:tracePt t="6087" x="2835275" y="2149475"/>
          <p14:tracePt t="6103" x="2827338" y="2149475"/>
          <p14:tracePt t="6120" x="2820988" y="2149475"/>
          <p14:tracePt t="6137" x="2814638" y="2149475"/>
          <p14:tracePt t="6229" x="2820988" y="2149475"/>
          <p14:tracePt t="6237" x="2841625" y="2149475"/>
          <p14:tracePt t="6254" x="2854325" y="2149475"/>
          <p14:tracePt t="6254" x="2887663" y="2149475"/>
          <p14:tracePt t="6271" x="2925763" y="2149475"/>
          <p14:tracePt t="6287" x="2965450" y="2149475"/>
          <p14:tracePt t="6304" x="2997200" y="2149475"/>
          <p14:tracePt t="6321" x="3030538" y="2149475"/>
          <p14:tracePt t="6338" x="3043238" y="2149475"/>
          <p14:tracePt t="6354" x="3049588" y="2149475"/>
          <p14:tracePt t="6429" x="3036888" y="2149475"/>
          <p14:tracePt t="6437" x="3011488" y="2155825"/>
          <p14:tracePt t="6454" x="2984500" y="2162175"/>
          <p14:tracePt t="6454" x="2946400" y="2162175"/>
          <p14:tracePt t="6471" x="2906713" y="2162175"/>
          <p14:tracePt t="6487" x="2873375" y="2162175"/>
          <p14:tracePt t="6505" x="2847975" y="2162175"/>
          <p14:tracePt t="6521" x="2827338" y="2168525"/>
          <p14:tracePt t="6537" x="2820988" y="2168525"/>
          <p14:tracePt t="6554" x="2820988" y="2174875"/>
          <p14:tracePt t="6629" x="2827338" y="2174875"/>
          <p14:tracePt t="6637" x="2835275" y="2174875"/>
          <p14:tracePt t="6637" x="2847975" y="2174875"/>
          <p14:tracePt t="6654" x="2860675" y="2174875"/>
          <p14:tracePt t="6671" x="2906713" y="2174875"/>
          <p14:tracePt t="6687" x="2959100" y="2174875"/>
          <p14:tracePt t="6704" x="3024188" y="2174875"/>
          <p14:tracePt t="6721" x="3063875" y="2174875"/>
          <p14:tracePt t="6737" x="3101975" y="2174875"/>
          <p14:tracePt t="6754" x="3122613" y="2174875"/>
          <p14:tracePt t="6771" x="3128963" y="2174875"/>
          <p14:tracePt t="6787" x="3135313" y="2174875"/>
          <p14:tracePt t="7645" x="3135313" y="2181225"/>
          <p14:tracePt t="7669" x="3141663" y="2193925"/>
          <p14:tracePt t="7681" x="3141663" y="2201863"/>
          <p14:tracePt t="7687" x="3141663" y="2208213"/>
          <p14:tracePt t="7691" x="3141663" y="2227263"/>
          <p14:tracePt t="7704" x="3135313" y="2239963"/>
          <p14:tracePt t="7720" x="3135313" y="2260600"/>
          <p14:tracePt t="7737" x="3128963" y="2273300"/>
          <p14:tracePt t="7754" x="3128963" y="2279650"/>
          <p14:tracePt t="7770" x="3122613" y="2292350"/>
          <p14:tracePt t="7787" x="3116263" y="2305050"/>
          <p14:tracePt t="7804" x="3108325" y="2311400"/>
          <p14:tracePt t="7820" x="3089275" y="2338388"/>
          <p14:tracePt t="7837" x="3076575" y="2351088"/>
          <p14:tracePt t="7854" x="3055938" y="2370138"/>
          <p14:tracePt t="7870" x="3036888" y="2370138"/>
          <p14:tracePt t="7887" x="3011488" y="2384425"/>
          <p14:tracePt t="7904" x="2984500" y="2403475"/>
          <p14:tracePt t="7920" x="2946400" y="2403475"/>
          <p14:tracePt t="7937" x="2894013" y="2409825"/>
          <p14:tracePt t="7953" x="2847975" y="2422525"/>
          <p14:tracePt t="7970" x="2768600" y="2436813"/>
          <p14:tracePt t="7987" x="2736850" y="2443163"/>
          <p14:tracePt t="8004" x="2684463" y="2443163"/>
          <p14:tracePt t="8020" x="2659063" y="2449513"/>
          <p14:tracePt t="8037" x="2592388" y="2449513"/>
          <p14:tracePt t="8053" x="2554288" y="2455863"/>
          <p14:tracePt t="8070" x="2520950" y="2455863"/>
          <p14:tracePt t="8087" x="2489200" y="2455863"/>
          <p14:tracePt t="8104" x="2468563" y="2455863"/>
          <p14:tracePt t="8120" x="2449513" y="2455863"/>
          <p14:tracePt t="8137" x="2443163" y="2455863"/>
          <p14:tracePt t="8173" x="2436813" y="2455863"/>
          <p14:tracePt t="8277" x="2443163" y="2455863"/>
          <p14:tracePt t="8285" x="2455863" y="2455863"/>
          <p14:tracePt t="8293" x="2474913" y="2449513"/>
          <p14:tracePt t="8303" x="2495550" y="2449513"/>
          <p14:tracePt t="8309" x="2547938" y="2449513"/>
          <p14:tracePt t="8320" x="2592388" y="2443163"/>
          <p14:tracePt t="8337" x="2632075" y="2443163"/>
          <p14:tracePt t="8354" x="2659063" y="2443163"/>
          <p14:tracePt t="8370" x="2684463" y="2443163"/>
          <p14:tracePt t="8387" x="2697163" y="2443163"/>
          <p14:tracePt t="8403" x="2717800" y="2443163"/>
          <p14:tracePt t="8420" x="2730500" y="2443163"/>
          <p14:tracePt t="8501" x="2724150" y="2443163"/>
          <p14:tracePt t="8509" x="2717800" y="2443163"/>
          <p14:tracePt t="8525" x="2703513" y="2443163"/>
          <p14:tracePt t="8537" x="2690813" y="2443163"/>
          <p14:tracePt t="8541" x="2644775" y="2449513"/>
          <p14:tracePt t="8553" x="2573338" y="2455863"/>
          <p14:tracePt t="8570" x="2520950" y="2455863"/>
          <p14:tracePt t="8587" x="2468563" y="2455863"/>
          <p14:tracePt t="8603" x="2443163" y="2462213"/>
          <p14:tracePt t="8620" x="2430463" y="2462213"/>
          <p14:tracePt t="8725" x="2436813" y="2462213"/>
          <p14:tracePt t="8733" x="2449513" y="2462213"/>
          <p14:tracePt t="8741" x="2468563" y="2462213"/>
          <p14:tracePt t="8749" x="2489200" y="2462213"/>
          <p14:tracePt t="8753" x="2540000" y="2462213"/>
          <p14:tracePt t="8770" x="2573338" y="2462213"/>
          <p14:tracePt t="8787" x="2598738" y="2462213"/>
          <p14:tracePt t="8803" x="2606675" y="2462213"/>
          <p14:tracePt t="8820" x="2613025" y="2462213"/>
          <p14:tracePt t="8837" x="2613025" y="2455863"/>
          <p14:tracePt t="8908" x="2606675" y="2455863"/>
          <p14:tracePt t="8916" x="2598738" y="2455863"/>
          <p14:tracePt t="8940" x="2592388" y="2455863"/>
          <p14:tracePt t="8956" x="2586038" y="2455863"/>
          <p14:tracePt t="8972" x="2579688" y="2455863"/>
          <p14:tracePt t="8988" x="2573338" y="2455863"/>
          <p14:tracePt t="9172" x="2573338" y="2449513"/>
          <p14:tracePt t="12076" x="2560638" y="2449513"/>
          <p14:tracePt t="12085" x="2547938" y="2449513"/>
          <p14:tracePt t="12085" x="2520950" y="2449513"/>
          <p14:tracePt t="12101" x="2489200" y="2455863"/>
          <p14:tracePt t="12118" x="2430463" y="2468563"/>
          <p14:tracePt t="12134" x="2363788" y="2489200"/>
          <p14:tracePt t="12151" x="2266950" y="2514600"/>
          <p14:tracePt t="12168" x="2149475" y="2566988"/>
          <p14:tracePt t="12184" x="2032000" y="2613025"/>
          <p14:tracePt t="12201" x="1868488" y="2659063"/>
          <p14:tracePt t="12218" x="1692275" y="2684463"/>
          <p14:tracePt t="12234" x="1535113" y="2709863"/>
          <p14:tracePt t="12251" x="1365250" y="2736850"/>
          <p14:tracePt t="12267" x="1201738" y="2743200"/>
          <p14:tracePt t="12284" x="1123950" y="2743200"/>
          <p14:tracePt t="12301" x="1077913" y="2749550"/>
          <p14:tracePt t="12318" x="1050925" y="2755900"/>
          <p14:tracePt t="12334" x="1038225" y="2755900"/>
          <p14:tracePt t="12351" x="1031875" y="2755900"/>
          <p14:tracePt t="12412" x="1031875" y="2749550"/>
          <p14:tracePt t="12420" x="1031875" y="2743200"/>
          <p14:tracePt t="12428" x="1031875" y="2730500"/>
          <p14:tracePt t="12436" x="1019175" y="2690813"/>
          <p14:tracePt t="12451" x="1006475" y="2659063"/>
          <p14:tracePt t="12467" x="966788" y="2613025"/>
          <p14:tracePt t="12484" x="908050" y="2586038"/>
          <p14:tracePt t="12501" x="862013" y="2579688"/>
          <p14:tracePt t="12517" x="769938" y="2579688"/>
          <p14:tracePt t="12534" x="719138" y="2579688"/>
          <p14:tracePt t="12551" x="673100" y="2579688"/>
          <p14:tracePt t="12567" x="639763" y="2592388"/>
          <p14:tracePt t="12584" x="620713" y="2598738"/>
          <p14:tracePt t="12601" x="620713" y="2606675"/>
          <p14:tracePt t="13101" x="614363" y="2619375"/>
          <p14:tracePt t="13109" x="601663" y="2632075"/>
          <p14:tracePt t="13117" x="581025" y="2651125"/>
          <p14:tracePt t="13125" x="555625" y="2690813"/>
          <p14:tracePt t="13138" x="522288" y="2736850"/>
          <p14:tracePt t="13152" x="476250" y="2789238"/>
          <p14:tracePt t="13168" x="423863" y="2854325"/>
          <p14:tracePt t="13185" x="373063" y="2938463"/>
          <p14:tracePt t="13201" x="333375" y="3043238"/>
          <p14:tracePt t="13218" x="274638" y="3148013"/>
          <p14:tracePt t="13235" x="234950" y="3246438"/>
          <p14:tracePt t="13251" x="209550" y="3344863"/>
          <p14:tracePt t="13268" x="195263" y="3481388"/>
          <p14:tracePt t="13285" x="195263" y="3533775"/>
          <p14:tracePt t="13301" x="195263" y="3586163"/>
          <p14:tracePt t="13318" x="203200" y="3638550"/>
          <p14:tracePt t="13335" x="222250" y="3683000"/>
          <p14:tracePt t="13351" x="247650" y="3729038"/>
          <p14:tracePt t="13368" x="280988" y="3775075"/>
          <p14:tracePt t="13385" x="312738" y="3833813"/>
          <p14:tracePt t="13401" x="346075" y="3886200"/>
          <p14:tracePt t="13418" x="385763" y="3932238"/>
          <p14:tracePt t="13435" x="438150" y="3970338"/>
          <p14:tracePt t="13451" x="469900" y="3997325"/>
          <p14:tracePt t="13468" x="509588" y="4010025"/>
          <p14:tracePt t="13485" x="515938" y="4010025"/>
          <p14:tracePt t="13637" x="515938" y="4003675"/>
          <p14:tracePt t="13645" x="503238" y="3997325"/>
          <p14:tracePt t="13653" x="503238" y="3990975"/>
          <p14:tracePt t="13661" x="490538" y="3978275"/>
          <p14:tracePt t="13668" x="444500" y="3925888"/>
          <p14:tracePt t="13685" x="373063" y="3814763"/>
          <p14:tracePt t="13701" x="300038" y="3741738"/>
          <p14:tracePt t="13718" x="234950" y="3670300"/>
          <p14:tracePt t="13735" x="209550" y="3579813"/>
          <p14:tracePt t="13751" x="195263" y="3448050"/>
          <p14:tracePt t="13768" x="195263" y="3330575"/>
          <p14:tracePt t="13784" x="203200" y="3206750"/>
          <p14:tracePt t="13801" x="228600" y="3108325"/>
          <p14:tracePt t="13818" x="268288" y="3017838"/>
          <p14:tracePt t="13835" x="306388" y="2925763"/>
          <p14:tracePt t="13851" x="352425" y="2867025"/>
          <p14:tracePt t="13868" x="392113" y="2827338"/>
          <p14:tracePt t="13884" x="450850" y="2795588"/>
          <p14:tracePt t="13901" x="469900" y="2789238"/>
          <p14:tracePt t="13918" x="476250" y="2789238"/>
          <p14:tracePt t="13935" x="482600" y="2789238"/>
          <p14:tracePt t="13973" x="490538" y="2789238"/>
          <p14:tracePt t="14133" x="476250" y="2789238"/>
          <p14:tracePt t="14141" x="476250" y="2801938"/>
          <p14:tracePt t="14155" x="457200" y="2820988"/>
          <p14:tracePt t="14157" x="417513" y="2873375"/>
          <p14:tracePt t="14168" x="379413" y="2938463"/>
          <p14:tracePt t="14184" x="333375" y="3005138"/>
          <p14:tracePt t="14201" x="293688" y="3089275"/>
          <p14:tracePt t="14218" x="274638" y="3167063"/>
          <p14:tracePt t="14234" x="274638" y="3233738"/>
          <p14:tracePt t="14251" x="280988" y="3305175"/>
          <p14:tracePt t="14268" x="333375" y="3317875"/>
          <p14:tracePt t="14284" x="549275" y="3278188"/>
          <p14:tracePt t="14301" x="784225" y="3160713"/>
          <p14:tracePt t="14318" x="960438" y="3049588"/>
          <p14:tracePt t="14334" x="1058863" y="2959100"/>
          <p14:tracePt t="14351" x="1123950" y="2887663"/>
          <p14:tracePt t="14368" x="1155700" y="2827338"/>
          <p14:tracePt t="14384" x="1182688" y="2789238"/>
          <p14:tracePt t="14401" x="1201738" y="2762250"/>
          <p14:tracePt t="14418" x="1247775" y="2755900"/>
          <p14:tracePt t="14435" x="1325563" y="2755900"/>
          <p14:tracePt t="14451" x="1436688" y="2762250"/>
          <p14:tracePt t="14468" x="1574800" y="2795588"/>
          <p14:tracePt t="14484" x="1770063" y="2867025"/>
          <p14:tracePt t="14501" x="1912938" y="2894013"/>
          <p14:tracePt t="14518" x="2032000" y="2900363"/>
          <p14:tracePt t="14534" x="2141538" y="2900363"/>
          <p14:tracePt t="14551" x="2220913" y="2900363"/>
          <p14:tracePt t="14568" x="2279650" y="2900363"/>
          <p14:tracePt t="14584" x="2319338" y="2900363"/>
          <p14:tracePt t="14601" x="2325688" y="2900363"/>
          <p14:tracePt t="14637" x="2319338" y="2900363"/>
          <p14:tracePt t="14677" x="2311400" y="2900363"/>
          <p14:tracePt t="14689" x="2292350" y="2900363"/>
          <p14:tracePt t="14690" x="2220913" y="2900363"/>
          <p14:tracePt t="14701" x="2116138" y="2900363"/>
          <p14:tracePt t="14717" x="1998663" y="2900363"/>
          <p14:tracePt t="14734" x="1874838" y="2900363"/>
          <p14:tracePt t="14751" x="1770063" y="2900363"/>
          <p14:tracePt t="14768" x="1711325" y="2900363"/>
          <p14:tracePt t="14784" x="1704975" y="2900363"/>
          <p14:tracePt t="14845" x="1730375" y="2894013"/>
          <p14:tracePt t="14856" x="1757363" y="2887663"/>
          <p14:tracePt t="14856" x="1803400" y="2887663"/>
          <p14:tracePt t="14867" x="1920875" y="2887663"/>
          <p14:tracePt t="14884" x="2181225" y="2887663"/>
          <p14:tracePt t="14901" x="2370138" y="2887663"/>
          <p14:tracePt t="14917" x="2547938" y="2887663"/>
          <p14:tracePt t="14934" x="2690813" y="2894013"/>
          <p14:tracePt t="14951" x="2762250" y="2894013"/>
          <p14:tracePt t="14967" x="2776538" y="2894013"/>
          <p14:tracePt t="15021" x="2768600" y="2894013"/>
          <p14:tracePt t="15037" x="2762250" y="2887663"/>
          <p14:tracePt t="15052" x="2755900" y="2887663"/>
          <p14:tracePt t="15067" x="2749550" y="2879725"/>
          <p14:tracePt t="15068" x="2736850" y="2879725"/>
          <p14:tracePt t="15084" x="2703513" y="2867025"/>
          <p14:tracePt t="15101" x="2678113" y="2867025"/>
          <p14:tracePt t="15117" x="2651125" y="2860675"/>
          <p14:tracePt t="15134" x="2632075" y="2854325"/>
          <p14:tracePt t="15565" x="2638425" y="2854325"/>
          <p14:tracePt t="15573" x="2644775" y="2854325"/>
          <p14:tracePt t="15580" x="2659063" y="2854325"/>
          <p14:tracePt t="15584" x="2690813" y="2841625"/>
          <p14:tracePt t="15601" x="2743200" y="2835275"/>
          <p14:tracePt t="15617" x="2820988" y="2827338"/>
          <p14:tracePt t="15634" x="2913063" y="2827338"/>
          <p14:tracePt t="15650" x="3011488" y="2820988"/>
          <p14:tracePt t="15667" x="3089275" y="2820988"/>
          <p14:tracePt t="15684" x="3135313" y="2820988"/>
          <p14:tracePt t="15700" x="3181350" y="2820988"/>
          <p14:tracePt t="15717" x="3200400" y="2820988"/>
          <p14:tracePt t="15734" x="3225800" y="2820988"/>
          <p14:tracePt t="15751" x="3246438" y="2820988"/>
          <p14:tracePt t="15767" x="3284538" y="2808288"/>
          <p14:tracePt t="15784" x="3324225" y="2808288"/>
          <p14:tracePt t="15800" x="3370263" y="2808288"/>
          <p14:tracePt t="15817" x="3435350" y="2808288"/>
          <p14:tracePt t="15834" x="3506788" y="2808288"/>
          <p14:tracePt t="15850" x="3592513" y="2808288"/>
          <p14:tracePt t="15867" x="3670300" y="2808288"/>
          <p14:tracePt t="15884" x="3768725" y="2808288"/>
          <p14:tracePt t="15900" x="3867150" y="2808288"/>
          <p14:tracePt t="15917" x="3938588" y="2808288"/>
          <p14:tracePt t="15934" x="3978275" y="2808288"/>
          <p14:tracePt t="15950" x="4010025" y="2808288"/>
          <p14:tracePt t="15967" x="4030663" y="2808288"/>
          <p14:tracePt t="15984" x="4043363" y="2808288"/>
          <p14:tracePt t="16037" x="4049713" y="2808288"/>
          <p14:tracePt t="17020" x="4062413" y="2808288"/>
          <p14:tracePt t="17029" x="4075113" y="2808288"/>
          <p14:tracePt t="17037" x="4095750" y="2808288"/>
          <p14:tracePt t="17045" x="4121150" y="2808288"/>
          <p14:tracePt t="17052" x="4173538" y="2814638"/>
          <p14:tracePt t="17068" x="4232275" y="2820988"/>
          <p14:tracePt t="17084" x="4297363" y="2820988"/>
          <p14:tracePt t="17100" x="4395788" y="2820988"/>
          <p14:tracePt t="17117" x="4467225" y="2820988"/>
          <p14:tracePt t="17133" x="4525963" y="2820988"/>
          <p14:tracePt t="17150" x="4618038" y="2820988"/>
          <p14:tracePt t="17167" x="4689475" y="2820988"/>
          <p14:tracePt t="17183" x="4775200" y="2820988"/>
          <p14:tracePt t="17200" x="4872038" y="2820988"/>
          <p14:tracePt t="17217" x="4976813" y="2820988"/>
          <p14:tracePt t="17233" x="5075238" y="2820988"/>
          <p14:tracePt t="17250" x="5159375" y="2820988"/>
          <p14:tracePt t="17267" x="5232400" y="2820988"/>
          <p14:tracePt t="17283" x="5303838" y="2820988"/>
          <p14:tracePt t="17300" x="5427663" y="2820988"/>
          <p14:tracePt t="17317" x="5492750" y="2820988"/>
          <p14:tracePt t="17333" x="5557838" y="2820988"/>
          <p14:tracePt t="17350" x="5610225" y="2820988"/>
          <p14:tracePt t="17367" x="5668963" y="2820988"/>
          <p14:tracePt t="17383" x="5715000" y="2827338"/>
          <p14:tracePt t="17400" x="5748338" y="2827338"/>
          <p14:tracePt t="17416" x="5767388" y="2841625"/>
          <p14:tracePt t="17433" x="5780088" y="2841625"/>
          <p14:tracePt t="17450" x="5799138" y="2841625"/>
          <p14:tracePt t="17467" x="5799138" y="2847975"/>
          <p14:tracePt t="17483" x="5813425" y="2847975"/>
          <p14:tracePt t="17500" x="5819775" y="2867025"/>
          <p14:tracePt t="17516" x="5845175" y="2906713"/>
          <p14:tracePt t="17533" x="5859463" y="2938463"/>
          <p14:tracePt t="17550" x="5878513" y="2984500"/>
          <p14:tracePt t="17566" x="5884863" y="3017838"/>
          <p14:tracePt t="17583" x="5897563" y="3049588"/>
          <p14:tracePt t="17600" x="5903913" y="3070225"/>
          <p14:tracePt t="17616" x="5910263" y="3089275"/>
          <p14:tracePt t="17633" x="5910263" y="3108325"/>
          <p14:tracePt t="17650" x="5910263" y="3128963"/>
          <p14:tracePt t="17666" x="5910263" y="3135313"/>
          <p14:tracePt t="17683" x="5910263" y="3141663"/>
          <p14:tracePt t="17700" x="5903913" y="3141663"/>
          <p14:tracePt t="17716" x="5897563" y="3154363"/>
          <p14:tracePt t="17733" x="5884863" y="3175000"/>
          <p14:tracePt t="17750" x="5865813" y="3206750"/>
          <p14:tracePt t="17766" x="5845175" y="3225800"/>
          <p14:tracePt t="17783" x="5832475" y="3252788"/>
          <p14:tracePt t="17800" x="5813425" y="3271838"/>
          <p14:tracePt t="17816" x="5799138" y="3292475"/>
          <p14:tracePt t="17833" x="5786438" y="3305175"/>
          <p14:tracePt t="17850" x="5780088" y="3317875"/>
          <p14:tracePt t="18580" x="5780088" y="3324225"/>
          <p14:tracePt t="18604" x="5780088" y="3330575"/>
          <p14:tracePt t="18612" x="5773738" y="3330575"/>
          <p14:tracePt t="18620" x="5773738" y="3336925"/>
          <p14:tracePt t="18628" x="5773738" y="3344863"/>
          <p14:tracePt t="18649" x="5773738" y="3351213"/>
          <p14:tracePt t="18650" x="5767388" y="3357563"/>
          <p14:tracePt t="18666" x="5767388" y="3370263"/>
          <p14:tracePt t="18683" x="5761038" y="3376613"/>
          <p14:tracePt t="18699" x="5754688" y="3395663"/>
          <p14:tracePt t="18716" x="5734050" y="3422650"/>
          <p14:tracePt t="18733" x="5727700" y="3435350"/>
          <p14:tracePt t="18749" x="5721350" y="3454400"/>
          <p14:tracePt t="18766" x="5702300" y="3481388"/>
          <p14:tracePt t="18783" x="5689600" y="3500438"/>
          <p14:tracePt t="18799" x="5662613" y="3527425"/>
          <p14:tracePt t="18816" x="5643563" y="3546475"/>
          <p14:tracePt t="18833" x="5622925" y="3565525"/>
          <p14:tracePt t="18849" x="5597525" y="3592513"/>
          <p14:tracePt t="18866" x="5578475" y="3605213"/>
          <p14:tracePt t="18883" x="5557838" y="3617913"/>
          <p14:tracePt t="18899" x="5545138" y="3624263"/>
          <p14:tracePt t="18916" x="5538788" y="3632200"/>
          <p14:tracePt t="19300" x="5532438" y="3638550"/>
          <p14:tracePt t="19308" x="5519738" y="3644900"/>
          <p14:tracePt t="19317" x="5511800" y="3644900"/>
          <p14:tracePt t="19317" x="5486400" y="3651250"/>
          <p14:tracePt t="19333" x="5473700" y="3663950"/>
          <p14:tracePt t="19349" x="5446713" y="3670300"/>
          <p14:tracePt t="19366" x="5414963" y="3676650"/>
          <p14:tracePt t="19382" x="5387975" y="3676650"/>
          <p14:tracePt t="19399" x="5356225" y="3683000"/>
          <p14:tracePt t="19416" x="5335588" y="3683000"/>
          <p14:tracePt t="19432" x="5310188" y="3683000"/>
          <p14:tracePt t="19449" x="5270500" y="3683000"/>
          <p14:tracePt t="19466" x="5232400" y="3676650"/>
          <p14:tracePt t="19482" x="5192713" y="3676650"/>
          <p14:tracePt t="19499" x="5159375" y="3670300"/>
          <p14:tracePt t="19516" x="5100638" y="3670300"/>
          <p14:tracePt t="19532" x="5054600" y="3670300"/>
          <p14:tracePt t="19549" x="5010150" y="3663950"/>
          <p14:tracePt t="19566" x="4970463" y="3663950"/>
          <p14:tracePt t="19582" x="4937125" y="3657600"/>
          <p14:tracePt t="19599" x="4899025" y="3651250"/>
          <p14:tracePt t="19616" x="4859338" y="3644900"/>
          <p14:tracePt t="19632" x="4840288" y="3638550"/>
          <p14:tracePt t="19649" x="4813300" y="3632200"/>
          <p14:tracePt t="19666" x="4781550" y="3624263"/>
          <p14:tracePt t="19682" x="4754563" y="3624263"/>
          <p14:tracePt t="19699" x="4735513" y="3617913"/>
          <p14:tracePt t="19716" x="4708525" y="3605213"/>
          <p14:tracePt t="19732" x="4649788" y="3605213"/>
          <p14:tracePt t="19749" x="4624388" y="3605213"/>
          <p14:tracePt t="19765" x="4611688" y="3598863"/>
          <p14:tracePt t="19782" x="4605338" y="3598863"/>
          <p14:tracePt t="19828" x="4597400" y="3598863"/>
          <p14:tracePt t="19996" x="4591050" y="3598863"/>
          <p14:tracePt t="20012" x="4584700" y="3598863"/>
          <p14:tracePt t="20020" x="4578350" y="3598863"/>
          <p14:tracePt t="20028" x="4572000" y="3592513"/>
          <p14:tracePt t="20035" x="4546600" y="3592513"/>
          <p14:tracePt t="20049" x="4532313" y="3586163"/>
          <p14:tracePt t="20065" x="4519613" y="3586163"/>
          <p14:tracePt t="20083" x="4500563" y="3579813"/>
          <p14:tracePt t="20100" x="4487863" y="3573463"/>
          <p14:tracePt t="20116" x="4479925" y="3573463"/>
          <p14:tracePt t="20132" x="4473575" y="3573463"/>
          <p14:tracePt t="21444" x="4467225" y="3573463"/>
          <p14:tracePt t="21452" x="4460875" y="3579813"/>
          <p14:tracePt t="21454" x="4448175" y="3598863"/>
          <p14:tracePt t="21465" x="4408488" y="3638550"/>
          <p14:tracePt t="21482" x="4343400" y="3697288"/>
          <p14:tracePt t="21498" x="4284663" y="3729038"/>
          <p14:tracePt t="21515" x="4192588" y="3775075"/>
          <p14:tracePt t="21532" x="4121150" y="3794125"/>
          <p14:tracePt t="21532" x="4056063" y="3814763"/>
          <p14:tracePt t="21548" x="3932238" y="3840163"/>
          <p14:tracePt t="21565" x="3768725" y="3846513"/>
          <p14:tracePt t="21581" x="3579813" y="3846513"/>
          <p14:tracePt t="21598" x="3311525" y="3846513"/>
          <p14:tracePt t="21615" x="2978150" y="3827463"/>
          <p14:tracePt t="21631" x="2724150" y="3814763"/>
          <p14:tracePt t="21648" x="2554288" y="3808413"/>
          <p14:tracePt t="21665" x="2384425" y="3802063"/>
          <p14:tracePt t="21681" x="2246313" y="3802063"/>
          <p14:tracePt t="21698" x="2116138" y="3802063"/>
          <p14:tracePt t="21715" x="2011363" y="3802063"/>
          <p14:tracePt t="21731" x="1906588" y="3802063"/>
          <p14:tracePt t="21748" x="1776413" y="3802063"/>
          <p14:tracePt t="21765" x="1698625" y="3802063"/>
          <p14:tracePt t="21781" x="1633538" y="3802063"/>
          <p14:tracePt t="21798" x="1581150" y="3802063"/>
          <p14:tracePt t="21815" x="1528763" y="3802063"/>
          <p14:tracePt t="21831" x="1495425" y="3794125"/>
          <p14:tracePt t="21848" x="1476375" y="3781425"/>
          <p14:tracePt t="21865" x="1463675" y="3762375"/>
          <p14:tracePt t="21881" x="1463675" y="3756025"/>
          <p14:tracePt t="21898" x="1463675" y="3741738"/>
          <p14:tracePt t="21915" x="1463675" y="3735388"/>
          <p14:tracePt t="21931" x="1470025" y="3716338"/>
          <p14:tracePt t="21948" x="1495425" y="3709988"/>
          <p14:tracePt t="21965" x="1516063" y="3703638"/>
          <p14:tracePt t="21981" x="1541463" y="3703638"/>
          <p14:tracePt t="21998" x="1566863" y="3697288"/>
          <p14:tracePt t="22015" x="1600200" y="3690938"/>
          <p14:tracePt t="22031" x="1646238" y="3690938"/>
          <p14:tracePt t="22048" x="1711325" y="3683000"/>
          <p14:tracePt t="22065" x="1763713" y="3683000"/>
          <p14:tracePt t="22082" x="1816100" y="3683000"/>
          <p14:tracePt t="22098" x="1862138" y="3683000"/>
          <p14:tracePt t="22115" x="1900238" y="3683000"/>
          <p14:tracePt t="22131" x="1939925" y="3683000"/>
          <p14:tracePt t="22148" x="1998663" y="3683000"/>
          <p14:tracePt t="22165" x="2063750" y="3683000"/>
          <p14:tracePt t="22181" x="2141538" y="3683000"/>
          <p14:tracePt t="22198" x="2201863" y="3683000"/>
          <p14:tracePt t="22215" x="2279650" y="3683000"/>
          <p14:tracePt t="22231" x="2344738" y="3683000"/>
          <p14:tracePt t="22248" x="2409825" y="3683000"/>
          <p14:tracePt t="22264" x="2462213" y="3683000"/>
          <p14:tracePt t="22281" x="2495550" y="3683000"/>
          <p14:tracePt t="22298" x="2527300" y="3683000"/>
          <p14:tracePt t="22315" x="2566988" y="3683000"/>
          <p14:tracePt t="22331" x="2598738" y="3683000"/>
          <p14:tracePt t="22348" x="2659063" y="3683000"/>
          <p14:tracePt t="22364" x="2703513" y="3683000"/>
          <p14:tracePt t="22381" x="2743200" y="3683000"/>
          <p14:tracePt t="22398" x="2782888" y="3683000"/>
          <p14:tracePt t="22415" x="2820988" y="3676650"/>
          <p14:tracePt t="22431" x="2847975" y="3676650"/>
          <p14:tracePt t="22448" x="2867025" y="3676650"/>
          <p14:tracePt t="22464" x="2873375" y="3676650"/>
          <p14:tracePt t="22481" x="2887663" y="3676650"/>
          <p14:tracePt t="22498" x="2894013" y="3676650"/>
          <p14:tracePt t="22556" x="2900363" y="3676650"/>
          <p14:tracePt t="22581" x="2906713" y="3676650"/>
          <p14:tracePt t="22581" x="2913063" y="3676650"/>
          <p14:tracePt t="22644" x="2919413" y="3676650"/>
          <p14:tracePt t="22804" x="2925763" y="3676650"/>
          <p14:tracePt t="22806" x="2946400" y="3676650"/>
          <p14:tracePt t="22815" x="2984500" y="3676650"/>
          <p14:tracePt t="22831" x="3036888" y="3676650"/>
          <p14:tracePt t="22848" x="3108325" y="3676650"/>
          <p14:tracePt t="22864" x="3194050" y="3676650"/>
          <p14:tracePt t="22881" x="3284538" y="3676650"/>
          <p14:tracePt t="22898" x="3370263" y="3676650"/>
          <p14:tracePt t="22914" x="3448050" y="3676650"/>
          <p14:tracePt t="22931" x="3494088" y="3676650"/>
          <p14:tracePt t="22948" x="3527425" y="3676650"/>
          <p14:tracePt t="22964" x="3533775" y="3676650"/>
          <p14:tracePt t="23068" x="3527425" y="3676650"/>
          <p14:tracePt t="23076" x="3521075" y="3676650"/>
          <p14:tracePt t="23556" x="3527425" y="3676650"/>
          <p14:tracePt t="23564" x="3533775" y="3676650"/>
          <p14:tracePt t="23566" x="3552825" y="3676650"/>
          <p14:tracePt t="23581" x="3586163" y="3676650"/>
          <p14:tracePt t="23598" x="3605213" y="3676650"/>
          <p14:tracePt t="23614" x="3611563" y="3676650"/>
          <p14:tracePt t="23764" x="3605213" y="3676650"/>
          <p14:tracePt t="23812" x="3605213" y="3683000"/>
          <p14:tracePt t="24581" x="3598863" y="3683000"/>
          <p14:tracePt t="24605" x="3592513" y="3683000"/>
          <p14:tracePt t="24621" x="3586163" y="3683000"/>
          <p14:tracePt t="24637" x="3579813" y="3683000"/>
          <p14:tracePt t="24645" x="3565525" y="3683000"/>
          <p14:tracePt t="24651" x="3533775" y="3683000"/>
          <p14:tracePt t="24665" x="3494088" y="3683000"/>
          <p14:tracePt t="24681" x="3448050" y="3683000"/>
          <p14:tracePt t="24698" x="3382963" y="3683000"/>
          <p14:tracePt t="24715" x="3324225" y="3683000"/>
          <p14:tracePt t="24730" x="3246438" y="3683000"/>
          <p14:tracePt t="24747" x="3154363" y="3690938"/>
          <p14:tracePt t="24764" x="3017838" y="3703638"/>
          <p14:tracePt t="24780" x="2932113" y="3716338"/>
          <p14:tracePt t="24797" x="2847975" y="3729038"/>
          <p14:tracePt t="24813" x="2795588" y="3735388"/>
          <p14:tracePt t="24830" x="2743200" y="3741738"/>
          <p14:tracePt t="24847" x="2717800" y="3756025"/>
          <p14:tracePt t="24864" x="2678113" y="3762375"/>
          <p14:tracePt t="24880" x="2651125" y="3775075"/>
          <p14:tracePt t="24897" x="2619375" y="3781425"/>
          <p14:tracePt t="24913" x="2579688" y="3787775"/>
          <p14:tracePt t="24930" x="2533650" y="3802063"/>
          <p14:tracePt t="24947" x="2481263" y="3814763"/>
          <p14:tracePt t="24964" x="2416175" y="3833813"/>
          <p14:tracePt t="24980" x="2378075" y="3840163"/>
          <p14:tracePt t="24997" x="2351088" y="3846513"/>
          <p14:tracePt t="25013" x="2332038" y="3852863"/>
          <p14:tracePt t="25030" x="2325688" y="3852863"/>
          <p14:tracePt t="28341" x="2325688" y="3860800"/>
          <p14:tracePt t="28355" x="2325688" y="3873500"/>
          <p14:tracePt t="28355" x="2325688" y="3879850"/>
          <p14:tracePt t="28364" x="2325688" y="3892550"/>
          <p14:tracePt t="28380" x="2344738" y="3932238"/>
          <p14:tracePt t="28397" x="2384425" y="3957638"/>
          <p14:tracePt t="28413" x="2436813" y="3957638"/>
          <p14:tracePt t="28430" x="2489200" y="3957638"/>
          <p14:tracePt t="28447" x="2547938" y="3944938"/>
          <p14:tracePt t="28463" x="2606675" y="3919538"/>
          <p14:tracePt t="28480" x="2659063" y="3873500"/>
          <p14:tracePt t="28496" x="2684463" y="3833813"/>
          <p14:tracePt t="28513" x="2697163" y="3802063"/>
          <p14:tracePt t="28530" x="2684463" y="3768725"/>
          <p14:tracePt t="28546" x="2678113" y="3749675"/>
          <p14:tracePt t="28563" x="2659063" y="3741738"/>
          <p14:tracePt t="28580" x="2644775" y="3741738"/>
          <p14:tracePt t="28596" x="2598738" y="3741738"/>
          <p14:tracePt t="28613" x="2566988" y="3762375"/>
          <p14:tracePt t="28630" x="2508250" y="3808413"/>
          <p14:tracePt t="28646" x="2462213" y="3846513"/>
          <p14:tracePt t="28663" x="2422525" y="3886200"/>
          <p14:tracePt t="28680" x="2409825" y="3905250"/>
          <p14:tracePt t="28696" x="2409825" y="3932238"/>
          <p14:tracePt t="28713" x="2409825" y="3944938"/>
          <p14:tracePt t="28730" x="2416175" y="3951288"/>
          <p14:tracePt t="28746" x="2436813" y="3951288"/>
          <p14:tracePt t="28763" x="2468563" y="3944938"/>
          <p14:tracePt t="28780" x="2501900" y="3925888"/>
          <p14:tracePt t="28796" x="2540000" y="3886200"/>
          <p14:tracePt t="28813" x="2547938" y="3873500"/>
          <p14:tracePt t="28830" x="2554288" y="3860800"/>
          <p14:tracePt t="28846" x="2547938" y="3846513"/>
          <p14:tracePt t="28863" x="2540000" y="3840163"/>
          <p14:tracePt t="28880" x="2520950" y="3833813"/>
          <p14:tracePt t="28896" x="2501900" y="3827463"/>
          <p14:tracePt t="28913" x="2474913" y="3827463"/>
          <p14:tracePt t="28930" x="2449513" y="3827463"/>
          <p14:tracePt t="28946" x="2409825" y="3846513"/>
          <p14:tracePt t="28963" x="2378075" y="3867150"/>
          <p14:tracePt t="28980" x="2357438" y="3886200"/>
          <p14:tracePt t="28996" x="2357438" y="3911600"/>
          <p14:tracePt t="29013" x="2357438" y="3919538"/>
          <p14:tracePt t="29029" x="2370138" y="3925888"/>
          <p14:tracePt t="29046" x="2378075" y="3925888"/>
          <p14:tracePt t="29063" x="2397125" y="3925888"/>
          <p14:tracePt t="29080" x="2416175" y="3919538"/>
          <p14:tracePt t="29096" x="2422525" y="3911600"/>
          <p14:tracePt t="29113" x="2430463" y="3898900"/>
          <p14:tracePt t="29129" x="2443163" y="3892550"/>
          <p14:tracePt t="29293" x="2443163" y="3886200"/>
          <p14:tracePt t="31334" x="2436813" y="3886200"/>
          <p14:tracePt t="31350" x="2430463" y="3892550"/>
          <p14:tracePt t="31374" x="2422525" y="3892550"/>
          <p14:tracePt t="31398" x="2416175" y="3898900"/>
          <p14:tracePt t="31414" x="2409825" y="3898900"/>
          <p14:tracePt t="31418" x="2403475" y="3905250"/>
          <p14:tracePt t="31430" x="2397125" y="3905250"/>
          <p14:tracePt t="31430" x="2384425" y="3911600"/>
          <p14:tracePt t="31446" x="2370138" y="3925888"/>
          <p14:tracePt t="31463" x="2351088" y="3938588"/>
          <p14:tracePt t="31480" x="2319338" y="3951288"/>
          <p14:tracePt t="31496" x="2286000" y="3963988"/>
          <p14:tracePt t="31513" x="2252663" y="3984625"/>
          <p14:tracePt t="31530" x="2220913" y="3997325"/>
          <p14:tracePt t="31546" x="2174875" y="4003675"/>
          <p14:tracePt t="31563" x="2141538" y="4016375"/>
          <p14:tracePt t="31579" x="2097088" y="4016375"/>
          <p14:tracePt t="31596" x="2070100" y="4022725"/>
          <p14:tracePt t="31613" x="2038350" y="4022725"/>
          <p14:tracePt t="31630" x="1985963" y="4022725"/>
          <p14:tracePt t="31646" x="1946275" y="4022725"/>
          <p14:tracePt t="31663" x="1881188" y="4030663"/>
          <p14:tracePt t="31679" x="1822450" y="4030663"/>
          <p14:tracePt t="31697" x="1751013" y="4030663"/>
          <p14:tracePt t="31714" x="1677988" y="4037013"/>
          <p14:tracePt t="31730" x="1619250" y="4049713"/>
          <p14:tracePt t="31747" x="1560513" y="4049713"/>
          <p14:tracePt t="31763" x="1501775" y="4056063"/>
          <p14:tracePt t="31780" x="1449388" y="4056063"/>
          <p14:tracePt t="31797" x="1404938" y="4056063"/>
          <p14:tracePt t="31813" x="1325563" y="4068763"/>
          <p14:tracePt t="31830" x="1306513" y="4075113"/>
          <p14:tracePt t="31847" x="1273175" y="4089400"/>
          <p14:tracePt t="31863" x="1260475" y="4089400"/>
          <p14:tracePt t="31880" x="1247775" y="4102100"/>
          <p14:tracePt t="31896" x="1214438" y="4108450"/>
          <p14:tracePt t="31913" x="1195388" y="4114800"/>
          <p14:tracePt t="31929" x="1176338" y="4121150"/>
          <p14:tracePt t="31946" x="1155700" y="4127500"/>
          <p14:tracePt t="31963" x="1123950" y="4133850"/>
          <p14:tracePt t="31979" x="1096963" y="4160838"/>
          <p14:tracePt t="31996" x="1044575" y="4198938"/>
          <p14:tracePt t="32013" x="1012825" y="4219575"/>
          <p14:tracePt t="32029" x="979488" y="4244975"/>
          <p14:tracePt t="32046" x="973138" y="4251325"/>
          <p14:tracePt t="32063" x="966788" y="4251325"/>
          <p14:tracePt t="32118" x="960438" y="4251325"/>
          <p14:tracePt t="32150" x="954088" y="4251325"/>
          <p14:tracePt t="32158" x="947738" y="4251325"/>
          <p14:tracePt t="32166" x="939800" y="4259263"/>
          <p14:tracePt t="32179" x="933450" y="4265613"/>
          <p14:tracePt t="32181" x="914400" y="4271963"/>
          <p14:tracePt t="32196" x="881063" y="4278313"/>
          <p14:tracePt t="32213" x="855663" y="4291013"/>
          <p14:tracePt t="32229" x="822325" y="4297363"/>
          <p14:tracePt t="32246" x="809625" y="4297363"/>
          <p14:tracePt t="32263" x="790575" y="4297363"/>
          <p14:tracePt t="32279" x="784225" y="4303713"/>
          <p14:tracePt t="32296" x="777875" y="4303713"/>
          <p14:tracePt t="32313" x="763588" y="4310063"/>
          <p14:tracePt t="32329" x="757238" y="4310063"/>
          <p14:tracePt t="32346" x="750888" y="4310063"/>
          <p14:tracePt t="32363" x="738188" y="4318000"/>
          <p14:tracePt t="32379" x="725488" y="4318000"/>
          <p14:tracePt t="32396" x="719138" y="4318000"/>
          <p14:tracePt t="32413" x="711200" y="4318000"/>
          <p14:tracePt t="32518" x="719138" y="4318000"/>
          <p14:tracePt t="32526" x="725488" y="4318000"/>
          <p14:tracePt t="32534" x="744538" y="4303713"/>
          <p14:tracePt t="32546" x="769938" y="4303713"/>
          <p14:tracePt t="32546" x="842963" y="4297363"/>
          <p14:tracePt t="32562" x="908050" y="4297363"/>
          <p14:tracePt t="32579" x="966788" y="4278313"/>
          <p14:tracePt t="32596" x="998538" y="4259263"/>
          <p14:tracePt t="32630" x="0" y="0"/>
        </p14:tracePtLst>
        <p14:tracePtLst>
          <p14:tracePt t="32926" x="966788" y="4278313"/>
          <p14:tracePt t="32934" x="966788" y="4265613"/>
          <p14:tracePt t="32945" x="966788" y="4259263"/>
          <p14:tracePt t="32950" x="960438" y="4259263"/>
          <p14:tracePt t="33074" x="0" y="0"/>
        </p14:tracePtLst>
        <p14:tracePtLst>
          <p14:tracePt t="34216" x="476250" y="4265613"/>
          <p14:tracePt t="34310" x="469900" y="4265613"/>
          <p14:tracePt t="34318" x="476250" y="4259263"/>
          <p14:tracePt t="34330" x="482600" y="4259263"/>
          <p14:tracePt t="34330" x="503238" y="4259263"/>
          <p14:tracePt t="34345" x="515938" y="4251325"/>
          <p14:tracePt t="34362" x="568325" y="4244975"/>
          <p14:tracePt t="34378" x="627063" y="4238625"/>
          <p14:tracePt t="34395" x="679450" y="4238625"/>
          <p14:tracePt t="34412" x="731838" y="4238625"/>
          <p14:tracePt t="34428" x="777875" y="4238625"/>
          <p14:tracePt t="34445" x="830263" y="4238625"/>
          <p14:tracePt t="34462" x="842963" y="4238625"/>
          <p14:tracePt t="34478" x="862013" y="4238625"/>
          <p14:tracePt t="34495" x="874713" y="4238625"/>
          <p14:tracePt t="34512" x="889000" y="4238625"/>
          <p14:tracePt t="34528" x="895350" y="4238625"/>
          <p14:tracePt t="34545" x="908050" y="4238625"/>
          <p14:tracePt t="34702" x="901700" y="4238625"/>
          <p14:tracePt t="34709" x="895350" y="4238625"/>
          <p14:tracePt t="34718" x="862013" y="4251325"/>
          <p14:tracePt t="34728" x="836613" y="4265613"/>
          <p14:tracePt t="34745" x="803275" y="4284663"/>
          <p14:tracePt t="34762" x="769938" y="4291013"/>
          <p14:tracePt t="34778" x="744538" y="4303713"/>
          <p14:tracePt t="34795" x="711200" y="4324350"/>
          <p14:tracePt t="34812" x="685800" y="4330700"/>
          <p14:tracePt t="34828" x="666750" y="4337050"/>
          <p14:tracePt t="34845" x="633413" y="4343400"/>
          <p14:tracePt t="34862" x="620713" y="4349750"/>
          <p14:tracePt t="34878" x="608013" y="4362450"/>
          <p14:tracePt t="34895" x="593725" y="4368800"/>
          <p14:tracePt t="34911" x="581025" y="4383088"/>
          <p14:tracePt t="34928" x="568325" y="4389438"/>
          <p14:tracePt t="34945" x="555625" y="4395788"/>
          <p14:tracePt t="34981" x="549275" y="4402138"/>
          <p14:tracePt t="34986" x="541338" y="4408488"/>
          <p14:tracePt t="34995" x="534988" y="4414838"/>
          <p14:tracePt t="35011" x="515938" y="4427538"/>
          <p14:tracePt t="35028" x="496888" y="4441825"/>
          <p14:tracePt t="35045" x="482600" y="4460875"/>
          <p14:tracePt t="35062" x="476250" y="4473575"/>
          <p14:tracePt t="35078" x="469900" y="4479925"/>
          <p14:tracePt t="35095" x="469900" y="4487863"/>
          <p14:tracePt t="35133" x="469900" y="4494213"/>
          <p14:tracePt t="35173" x="469900" y="4500563"/>
          <p14:tracePt t="35326" x="476250" y="4500563"/>
          <p14:tracePt t="35333" x="482600" y="4506913"/>
          <p14:tracePt t="35341" x="490538" y="4506913"/>
          <p14:tracePt t="35361" x="509588" y="4506913"/>
          <p14:tracePt t="35362" x="534988" y="4513263"/>
          <p14:tracePt t="35378" x="574675" y="4519613"/>
          <p14:tracePt t="35395" x="639763" y="4519613"/>
          <p14:tracePt t="35411" x="704850" y="4519613"/>
          <p14:tracePt t="35428" x="777875" y="4519613"/>
          <p14:tracePt t="35445" x="855663" y="4519613"/>
          <p14:tracePt t="35461" x="947738" y="4519613"/>
          <p14:tracePt t="35478" x="992188" y="4519613"/>
          <p14:tracePt t="35495" x="1038225" y="4519613"/>
          <p14:tracePt t="35511" x="1084263" y="4519613"/>
          <p14:tracePt t="35528" x="1130300" y="4519613"/>
          <p14:tracePt t="35545" x="1182688" y="4519613"/>
          <p14:tracePt t="35561" x="1254125" y="4519613"/>
          <p14:tracePt t="35578" x="1331913" y="4519613"/>
          <p14:tracePt t="35595" x="1411288" y="4519613"/>
          <p14:tracePt t="35611" x="1495425" y="4519613"/>
          <p14:tracePt t="35628" x="1560513" y="4519613"/>
          <p14:tracePt t="35645" x="1633538" y="4519613"/>
          <p14:tracePt t="35661" x="1751013" y="4519613"/>
          <p14:tracePt t="35678" x="1803400" y="4519613"/>
          <p14:tracePt t="35695" x="1881188" y="4519613"/>
          <p14:tracePt t="35711" x="1952625" y="4519613"/>
          <p14:tracePt t="35728" x="2024063" y="4519613"/>
          <p14:tracePt t="35745" x="2082800" y="4519613"/>
          <p14:tracePt t="35761" x="2149475" y="4519613"/>
          <p14:tracePt t="35778" x="2214563" y="4519613"/>
          <p14:tracePt t="35794" x="2260600" y="4519613"/>
          <p14:tracePt t="35811" x="2319338" y="4519613"/>
          <p14:tracePt t="35828" x="2378075" y="4519613"/>
          <p14:tracePt t="35845" x="2449513" y="4519613"/>
          <p14:tracePt t="35861" x="2560638" y="4519613"/>
          <p14:tracePt t="35878" x="2638425" y="4519613"/>
          <p14:tracePt t="35894" x="2697163" y="4525963"/>
          <p14:tracePt t="35911" x="2768600" y="4525963"/>
          <p14:tracePt t="35928" x="2847975" y="4525963"/>
          <p14:tracePt t="35945" x="2919413" y="4525963"/>
          <p14:tracePt t="35961" x="2997200" y="4525963"/>
          <p14:tracePt t="35978" x="3082925" y="4525963"/>
          <p14:tracePt t="35994" x="3148013" y="4525963"/>
          <p14:tracePt t="36011" x="3200400" y="4525963"/>
          <p14:tracePt t="36028" x="3219450" y="4525963"/>
          <p14:tracePt t="36044" x="3225800" y="4525963"/>
          <p14:tracePt t="36061" x="3233738" y="4525963"/>
          <p14:tracePt t="36078" x="3240088" y="4525963"/>
          <p14:tracePt t="36095" x="3252788" y="4525963"/>
          <p14:tracePt t="36111" x="3278188" y="4525963"/>
          <p14:tracePt t="36128" x="3298825" y="4525963"/>
          <p14:tracePt t="36144" x="3311525" y="4519613"/>
          <p14:tracePt t="36161" x="3317875" y="4519613"/>
          <p14:tracePt t="37509" x="3317875" y="4525963"/>
          <p14:tracePt t="37525" x="3311525" y="4532313"/>
          <p14:tracePt t="37533" x="3305175" y="4538663"/>
          <p14:tracePt t="37544" x="3305175" y="4546600"/>
          <p14:tracePt t="37544" x="3305175" y="4552950"/>
          <p14:tracePt t="37561" x="3292475" y="4578350"/>
          <p14:tracePt t="37577" x="3278188" y="4597400"/>
          <p14:tracePt t="37594" x="3265488" y="4630738"/>
          <p14:tracePt t="37610" x="3259138" y="4649788"/>
          <p14:tracePt t="37627" x="3240088" y="4664075"/>
          <p14:tracePt t="37644" x="3225800" y="4689475"/>
          <p14:tracePt t="37660" x="3206750" y="4716463"/>
          <p14:tracePt t="37677" x="3167063" y="4754563"/>
          <p14:tracePt t="37694" x="3135313" y="4781550"/>
          <p14:tracePt t="37710" x="3082925" y="4800600"/>
          <p14:tracePt t="37727" x="3030538" y="4833938"/>
          <p14:tracePt t="37744" x="2978150" y="4865688"/>
          <p14:tracePt t="37760" x="2894013" y="4884738"/>
          <p14:tracePt t="37777" x="2814638" y="4911725"/>
          <p14:tracePt t="37794" x="2724150" y="4918075"/>
          <p14:tracePt t="37810" x="2651125" y="4937125"/>
          <p14:tracePt t="37827" x="2613025" y="4937125"/>
          <p14:tracePt t="37844" x="2592388" y="4951413"/>
          <p14:tracePt t="37860" x="2586038" y="4951413"/>
          <p14:tracePt t="37973" x="2592388" y="4951413"/>
          <p14:tracePt t="37981" x="2592388" y="4945063"/>
          <p14:tracePt t="37994" x="2592388" y="4937125"/>
          <p14:tracePt t="37994" x="2598738" y="4937125"/>
          <p14:tracePt t="38117" x="2586038" y="4937125"/>
          <p14:tracePt t="38125" x="2579688" y="4937125"/>
          <p14:tracePt t="38133" x="2560638" y="4937125"/>
          <p14:tracePt t="38141" x="2520950" y="4937125"/>
          <p14:tracePt t="38154" x="2495550" y="4937125"/>
          <p14:tracePt t="38160" x="2422525" y="4937125"/>
          <p14:tracePt t="38177" x="2325688" y="4937125"/>
          <p14:tracePt t="38194" x="2214563" y="4937125"/>
          <p14:tracePt t="38210" x="2090738" y="4937125"/>
          <p14:tracePt t="38227" x="1952625" y="4937125"/>
          <p14:tracePt t="38244" x="1816100" y="4945063"/>
          <p14:tracePt t="38260" x="1665288" y="4951413"/>
          <p14:tracePt t="38277" x="1476375" y="4951413"/>
          <p14:tracePt t="38294" x="1358900" y="4951413"/>
          <p14:tracePt t="38310" x="1266825" y="4951413"/>
          <p14:tracePt t="38327" x="1176338" y="4957763"/>
          <p14:tracePt t="38343" x="1096963" y="4957763"/>
          <p14:tracePt t="38360" x="1025525" y="4957763"/>
          <p14:tracePt t="38377" x="979488" y="4957763"/>
          <p14:tracePt t="38394" x="947738" y="4964113"/>
          <p14:tracePt t="38410" x="889000" y="4983163"/>
          <p14:tracePt t="38427" x="842963" y="5003800"/>
          <p14:tracePt t="38443" x="809625" y="5029200"/>
          <p14:tracePt t="38460" x="769938" y="5062538"/>
          <p14:tracePt t="38477" x="698500" y="5133975"/>
          <p14:tracePt t="38494" x="652463" y="5199063"/>
          <p14:tracePt t="38510" x="639763" y="5257800"/>
          <p14:tracePt t="38527" x="620713" y="5329238"/>
          <p14:tracePt t="38543" x="614363" y="5394325"/>
          <p14:tracePt t="38560" x="614363" y="5446713"/>
          <p14:tracePt t="38577" x="652463" y="5480050"/>
          <p14:tracePt t="38593" x="698500" y="5511800"/>
          <p14:tracePt t="38610" x="738188" y="5532438"/>
          <p14:tracePt t="38627" x="815975" y="5545138"/>
          <p14:tracePt t="38643" x="895350" y="5557838"/>
          <p14:tracePt t="38660" x="985838" y="5564188"/>
          <p14:tracePt t="38677" x="1123950" y="5578475"/>
          <p14:tracePt t="38693" x="1227138" y="5597525"/>
          <p14:tracePt t="38710" x="1331913" y="5603875"/>
          <p14:tracePt t="38727" x="1417638" y="5610225"/>
          <p14:tracePt t="38743" x="1508125" y="5610225"/>
          <p14:tracePt t="38760" x="1560513" y="5610225"/>
          <p14:tracePt t="38777" x="1612900" y="5591175"/>
          <p14:tracePt t="38793" x="1658938" y="5564188"/>
          <p14:tracePt t="38810" x="1698625" y="5526088"/>
          <p14:tracePt t="38827" x="1751013" y="5467350"/>
          <p14:tracePt t="38843" x="1782763" y="5421313"/>
          <p14:tracePt t="38860" x="1789113" y="5349875"/>
          <p14:tracePt t="38877" x="1803400" y="5251450"/>
          <p14:tracePt t="38893" x="1803400" y="5205413"/>
          <p14:tracePt t="38910" x="1803400" y="5165725"/>
          <p14:tracePt t="38927" x="1789113" y="5133975"/>
          <p14:tracePt t="38943" x="1763713" y="5100638"/>
          <p14:tracePt t="38960" x="1736725" y="5087938"/>
          <p14:tracePt t="38977" x="1692275" y="5068888"/>
          <p14:tracePt t="38993" x="1646238" y="5062538"/>
          <p14:tracePt t="39010" x="1581150" y="5054600"/>
          <p14:tracePt t="39027" x="1508125" y="5054600"/>
          <p14:tracePt t="39043" x="1443038" y="5054600"/>
          <p14:tracePt t="39060" x="1371600" y="5054600"/>
          <p14:tracePt t="39077" x="1279525" y="5062538"/>
          <p14:tracePt t="39094" x="1220788" y="5075238"/>
          <p14:tracePt t="39110" x="1176338" y="5094288"/>
          <p14:tracePt t="39127" x="1109663" y="5127625"/>
          <p14:tracePt t="39143" x="1065213" y="5165725"/>
          <p14:tracePt t="39160" x="992188" y="5211763"/>
          <p14:tracePt t="39176" x="939800" y="5251450"/>
          <p14:tracePt t="39193" x="895350" y="5291138"/>
          <p14:tracePt t="39210" x="868363" y="5322888"/>
          <p14:tracePt t="39226" x="862013" y="5349875"/>
          <p14:tracePt t="39243" x="862013" y="5387975"/>
          <p14:tracePt t="39260" x="868363" y="5421313"/>
          <p14:tracePt t="39277" x="901700" y="5473700"/>
          <p14:tracePt t="39277" x="920750" y="5492750"/>
          <p14:tracePt t="39293" x="947738" y="5519738"/>
          <p14:tracePt t="39310" x="985838" y="5551488"/>
          <p14:tracePt t="39326" x="1031875" y="5578475"/>
          <p14:tracePt t="39343" x="1071563" y="5603875"/>
          <p14:tracePt t="39360" x="1130300" y="5630863"/>
          <p14:tracePt t="39376" x="1182688" y="5643563"/>
          <p14:tracePt t="39393" x="1241425" y="5643563"/>
          <p14:tracePt t="39410" x="1287463" y="5643563"/>
          <p14:tracePt t="39426" x="1346200" y="5643563"/>
          <p14:tracePt t="39443" x="1390650" y="5643563"/>
          <p14:tracePt t="39460" x="1443038" y="5637213"/>
          <p14:tracePt t="39476" x="1482725" y="5622925"/>
          <p14:tracePt t="39493" x="1516063" y="5616575"/>
          <p14:tracePt t="39510" x="1535113" y="5610225"/>
          <p14:tracePt t="39526" x="1560513" y="5591175"/>
          <p14:tracePt t="39543" x="1574800" y="5578475"/>
          <p14:tracePt t="39560" x="1587500" y="5570538"/>
          <p14:tracePt t="39576" x="1593850" y="5564188"/>
          <p14:tracePt t="39765" x="1593850" y="5557838"/>
          <p14:tracePt t="39773" x="1593850" y="5545138"/>
          <p14:tracePt t="39781" x="1593850" y="5526088"/>
          <p14:tracePt t="39789" x="1587500" y="5519738"/>
          <p14:tracePt t="39810" x="1587500" y="5473700"/>
          <p14:tracePt t="39810" x="1581150" y="5414963"/>
          <p14:tracePt t="39826" x="1566863" y="5362575"/>
          <p14:tracePt t="39843" x="1554163" y="5316538"/>
          <p14:tracePt t="39860" x="1541463" y="5276850"/>
          <p14:tracePt t="39876" x="1508125" y="5245100"/>
          <p14:tracePt t="39893" x="1436688" y="5186363"/>
          <p14:tracePt t="39910" x="1404938" y="5153025"/>
          <p14:tracePt t="39926" x="1371600" y="5127625"/>
          <p14:tracePt t="39943" x="1325563" y="5087938"/>
          <p14:tracePt t="39959" x="1300163" y="5062538"/>
          <p14:tracePt t="39976" x="1260475" y="5035550"/>
          <p14:tracePt t="39993" x="1235075" y="5022850"/>
          <p14:tracePt t="40010" x="1208088" y="5010150"/>
          <p14:tracePt t="40027" x="1168400" y="4995863"/>
          <p14:tracePt t="40043" x="1143000" y="4976813"/>
          <p14:tracePt t="40059" x="1130300" y="4957763"/>
          <p14:tracePt t="40076" x="1117600" y="4951413"/>
          <p14:tracePt t="40093" x="1109663" y="4951413"/>
          <p14:tracePt t="40237" x="1117600" y="4951413"/>
          <p14:tracePt t="40245" x="1130300" y="4951413"/>
          <p14:tracePt t="40253" x="1143000" y="4951413"/>
          <p14:tracePt t="40261" x="1195388" y="4945063"/>
          <p14:tracePt t="40276" x="1247775" y="4945063"/>
          <p14:tracePt t="40293" x="1338263" y="4945063"/>
          <p14:tracePt t="40310" x="1384300" y="4945063"/>
          <p14:tracePt t="40326" x="1430338" y="4945063"/>
          <p14:tracePt t="40343" x="1476375" y="4945063"/>
          <p14:tracePt t="40359" x="1535113" y="4945063"/>
          <p14:tracePt t="40376" x="1593850" y="4945063"/>
          <p14:tracePt t="40393" x="1658938" y="4945063"/>
          <p14:tracePt t="40409" x="1730375" y="4945063"/>
          <p14:tracePt t="40426" x="1803400" y="4945063"/>
          <p14:tracePt t="40443" x="1874838" y="4945063"/>
          <p14:tracePt t="40459" x="1946275" y="4945063"/>
          <p14:tracePt t="40476" x="2017713" y="4945063"/>
          <p14:tracePt t="40493" x="2122488" y="4945063"/>
          <p14:tracePt t="40509" x="2201863" y="4945063"/>
          <p14:tracePt t="40526" x="2279650" y="4945063"/>
          <p14:tracePt t="40543" x="2351088" y="4945063"/>
          <p14:tracePt t="40559" x="2409825" y="4937125"/>
          <p14:tracePt t="40576" x="2449513" y="4937125"/>
          <p14:tracePt t="40593" x="2489200" y="4937125"/>
          <p14:tracePt t="40609" x="2508250" y="4937125"/>
          <p14:tracePt t="40626" x="2527300" y="4937125"/>
          <p14:tracePt t="40643" x="2533650" y="4937125"/>
          <p14:tracePt t="41285" x="2540000" y="4937125"/>
          <p14:tracePt t="41293" x="2560638" y="4951413"/>
          <p14:tracePt t="41301" x="2586038" y="4964113"/>
          <p14:tracePt t="41309" x="2606675" y="4983163"/>
          <p14:tracePt t="41310" x="2678113" y="5016500"/>
          <p14:tracePt t="41326" x="2776538" y="5048250"/>
          <p14:tracePt t="41342" x="2887663" y="5087938"/>
          <p14:tracePt t="41359" x="2997200" y="5121275"/>
          <p14:tracePt t="41376" x="3095625" y="5146675"/>
          <p14:tracePt t="41392" x="3154363" y="5159375"/>
          <p14:tracePt t="41409" x="3175000" y="5153025"/>
          <p14:tracePt t="41426" x="3187700" y="5140325"/>
          <p14:tracePt t="41765" x="3194050" y="5140325"/>
          <p14:tracePt t="41773" x="3200400" y="5140325"/>
          <p14:tracePt t="41788" x="3206750" y="5140325"/>
          <p14:tracePt t="41788" x="3213100" y="5146675"/>
          <p14:tracePt t="41792" x="3200400" y="5146675"/>
          <p14:tracePt t="41809" x="3187700" y="5146675"/>
          <p14:tracePt t="41845" x="3187700" y="5153025"/>
          <p14:tracePt t="41861" x="3181350" y="5153025"/>
          <p14:tracePt t="41869" x="3175000" y="5159375"/>
          <p14:tracePt t="41877" x="3160713" y="5173663"/>
          <p14:tracePt t="41892" x="3160713" y="5199063"/>
          <p14:tracePt t="41909" x="3128963" y="5245100"/>
          <p14:tracePt t="41926" x="3063875" y="5310188"/>
          <p14:tracePt t="41942" x="2984500" y="5375275"/>
          <p14:tracePt t="41959" x="2894013" y="5446713"/>
          <p14:tracePt t="41975" x="2835275" y="5492750"/>
          <p14:tracePt t="41992" x="2801938" y="5532438"/>
          <p14:tracePt t="42009" x="2801938" y="5538788"/>
          <p14:tracePt t="42069" x="2808288" y="5538788"/>
          <p14:tracePt t="42077" x="2820988" y="5538788"/>
          <p14:tracePt t="42081" x="2847975" y="5538788"/>
          <p14:tracePt t="42093" x="2879725" y="5538788"/>
          <p14:tracePt t="42094" x="2919413" y="5538788"/>
          <p14:tracePt t="42109" x="3101975" y="5551488"/>
          <p14:tracePt t="42126" x="3265488" y="5557838"/>
          <p14:tracePt t="42142" x="3435350" y="5557838"/>
          <p14:tracePt t="42159" x="3573463" y="5570538"/>
          <p14:tracePt t="42175" x="3690938" y="5584825"/>
          <p14:tracePt t="42192" x="3794125" y="5584825"/>
          <p14:tracePt t="42209" x="3867150" y="5584825"/>
          <p14:tracePt t="42225" x="3938588" y="5584825"/>
          <p14:tracePt t="42242" x="4010025" y="5584825"/>
          <p14:tracePt t="42259" x="4075113" y="5584825"/>
          <p14:tracePt t="42275" x="4102100" y="5584825"/>
          <p14:tracePt t="42333" x="4095750" y="5584825"/>
          <p14:tracePt t="42357" x="4081463" y="5584825"/>
          <p14:tracePt t="42365" x="4062413" y="5584825"/>
          <p14:tracePt t="42373" x="4037013" y="5584825"/>
          <p14:tracePt t="42378" x="3951288" y="5584825"/>
          <p14:tracePt t="42392" x="3846513" y="5584825"/>
          <p14:tracePt t="42409" x="3716338" y="5584825"/>
          <p14:tracePt t="42425" x="3559175" y="5584825"/>
          <p14:tracePt t="42442" x="3376613" y="5584825"/>
          <p14:tracePt t="42459" x="3194050" y="5584825"/>
          <p14:tracePt t="42475" x="3024188" y="5584825"/>
          <p14:tracePt t="42492" x="2879725" y="5591175"/>
          <p14:tracePt t="42508" x="2736850" y="5610225"/>
          <p14:tracePt t="42525" x="2684463" y="5610225"/>
          <p14:tracePt t="42542" x="2665413" y="5610225"/>
          <p14:tracePt t="42558" x="2659063" y="5610225"/>
          <p14:tracePt t="42693" x="2671763" y="5610225"/>
          <p14:tracePt t="42706" x="2684463" y="5610225"/>
          <p14:tracePt t="42709" x="2703513" y="5603875"/>
          <p14:tracePt t="42709" x="2768600" y="5603875"/>
          <p14:tracePt t="42725" x="2841625" y="5603875"/>
          <p14:tracePt t="42742" x="2932113" y="5603875"/>
          <p14:tracePt t="42758" x="3030538" y="5603875"/>
          <p14:tracePt t="42775" x="3108325" y="5603875"/>
          <p14:tracePt t="42792" x="3187700" y="5603875"/>
          <p14:tracePt t="42808" x="3271838" y="5603875"/>
          <p14:tracePt t="42825" x="3330575" y="5603875"/>
          <p14:tracePt t="42842" x="3395663" y="5603875"/>
          <p14:tracePt t="42858" x="3475038" y="5603875"/>
          <p14:tracePt t="42875" x="3546475" y="5603875"/>
          <p14:tracePt t="42892" x="3611563" y="5603875"/>
          <p14:tracePt t="42908" x="3703638" y="5603875"/>
          <p14:tracePt t="42925" x="3756025" y="5603875"/>
          <p14:tracePt t="42942" x="3794125" y="5603875"/>
          <p14:tracePt t="42958" x="3840163" y="5603875"/>
          <p14:tracePt t="42975" x="3886200" y="5603875"/>
          <p14:tracePt t="42992" x="3932238" y="5597525"/>
          <p14:tracePt t="43008" x="3970338" y="5597525"/>
          <p14:tracePt t="43025" x="4003675" y="5597525"/>
          <p14:tracePt t="43042" x="4030663" y="5597525"/>
          <p14:tracePt t="43058" x="4056063" y="5597525"/>
          <p14:tracePt t="43075" x="4081463" y="5597525"/>
          <p14:tracePt t="43092" x="4102100" y="5591175"/>
          <p14:tracePt t="43108" x="4133850" y="5591175"/>
          <p14:tracePt t="43125" x="4173538" y="5584825"/>
          <p14:tracePt t="43142" x="4213225" y="5584825"/>
          <p14:tracePt t="43158" x="4244975" y="5584825"/>
          <p14:tracePt t="43175" x="4265613" y="5584825"/>
          <p14:tracePt t="43192" x="4278313" y="5584825"/>
          <p14:tracePt t="43208" x="4291013" y="5584825"/>
          <p14:tracePt t="43225" x="4297363" y="5584825"/>
          <p14:tracePt t="46317" x="4297363" y="5578475"/>
          <p14:tracePt t="46325" x="4303713" y="5578475"/>
          <p14:tracePt t="46333" x="4303713" y="5564188"/>
          <p14:tracePt t="46341" x="4310063" y="5557838"/>
          <p14:tracePt t="46357" x="4310063" y="5538788"/>
          <p14:tracePt t="46374" x="4303713" y="5526088"/>
          <p14:tracePt t="46391" x="4291013" y="5505450"/>
          <p14:tracePt t="46407" x="4225925" y="5453063"/>
          <p14:tracePt t="46424" x="4121150" y="5408613"/>
          <p14:tracePt t="46440" x="3997325" y="5341938"/>
          <p14:tracePt t="46457" x="3827463" y="5316538"/>
          <p14:tracePt t="46474" x="3663950" y="5251450"/>
          <p14:tracePt t="46490" x="3475038" y="5205413"/>
          <p14:tracePt t="46507" x="3213100" y="5146675"/>
          <p14:tracePt t="46524" x="3030538" y="5087938"/>
          <p14:tracePt t="46540" x="2854325" y="5016500"/>
          <p14:tracePt t="46557" x="2762250" y="4976813"/>
          <p14:tracePt t="46574" x="2703513" y="4930775"/>
          <p14:tracePt t="46590" x="2665413" y="4865688"/>
          <p14:tracePt t="46607" x="2632075" y="4794250"/>
          <p14:tracePt t="46624" x="2598738" y="4722813"/>
          <p14:tracePt t="46640" x="2592388" y="4676775"/>
          <p14:tracePt t="46657" x="2586038" y="4618038"/>
          <p14:tracePt t="46674" x="2586038" y="4559300"/>
          <p14:tracePt t="46690" x="2586038" y="4487863"/>
          <p14:tracePt t="46707" x="2586038" y="4408488"/>
          <p14:tracePt t="46723" x="2586038" y="4318000"/>
          <p14:tracePt t="46740" x="2573338" y="4173538"/>
          <p14:tracePt t="46757" x="2554288" y="4068763"/>
          <p14:tracePt t="46774" x="2520950" y="3951288"/>
          <p14:tracePt t="46790" x="2501900" y="3860800"/>
          <p14:tracePt t="46807" x="2501900" y="3787775"/>
          <p14:tracePt t="46823" x="2489200" y="3741738"/>
          <p14:tracePt t="46840" x="2474913" y="3690938"/>
          <p14:tracePt t="46857" x="2474913" y="3644900"/>
          <p14:tracePt t="46874" x="2474913" y="3598863"/>
          <p14:tracePt t="46890" x="2474913" y="3533775"/>
          <p14:tracePt t="46907" x="2474913" y="3448050"/>
          <p14:tracePt t="46923" x="2474913" y="3357563"/>
          <p14:tracePt t="46940" x="2474913" y="3252788"/>
          <p14:tracePt t="46957" x="2474913" y="3101975"/>
          <p14:tracePt t="46974" x="2474913" y="3005138"/>
          <p14:tracePt t="46990" x="2474913" y="2906713"/>
          <p14:tracePt t="47007" x="2474913" y="2827338"/>
          <p14:tracePt t="47023" x="2468563" y="2749550"/>
          <p14:tracePt t="47040" x="2462213" y="2678113"/>
          <p14:tracePt t="47057" x="2455863" y="2613025"/>
          <p14:tracePt t="47074" x="2443163" y="2554288"/>
          <p14:tracePt t="47090" x="2422525" y="2508250"/>
          <p14:tracePt t="47107" x="2409825" y="2468563"/>
          <p14:tracePt t="47123" x="2384425" y="2436813"/>
          <p14:tracePt t="47140" x="2351088" y="2397125"/>
          <p14:tracePt t="47157" x="2266950" y="2344738"/>
          <p14:tracePt t="47174" x="2208213" y="2298700"/>
          <p14:tracePt t="47190" x="2122488" y="2273300"/>
          <p14:tracePt t="47207" x="2057400" y="2266950"/>
          <p14:tracePt t="47223" x="1973263" y="2266950"/>
          <p14:tracePt t="47240" x="1893888" y="2266950"/>
          <p14:tracePt t="47257" x="1822450" y="2266950"/>
          <p14:tracePt t="47273" x="1751013" y="2266950"/>
          <p14:tracePt t="47290" x="1684338" y="2266950"/>
          <p14:tracePt t="47307" x="1625600" y="2292350"/>
          <p14:tracePt t="47323" x="1560513" y="2332038"/>
          <p14:tracePt t="47340" x="1482725" y="2378075"/>
          <p14:tracePt t="47357" x="1352550" y="2462213"/>
          <p14:tracePt t="47373" x="1279525" y="2527300"/>
          <p14:tracePt t="47390" x="1214438" y="2592388"/>
          <p14:tracePt t="47407" x="1123950" y="2684463"/>
          <p14:tracePt t="47423" x="1077913" y="2743200"/>
          <p14:tracePt t="47440" x="1012825" y="2835275"/>
          <p14:tracePt t="47457" x="966788" y="2925763"/>
          <p14:tracePt t="47473" x="933450" y="3011488"/>
          <p14:tracePt t="47490" x="895350" y="3095625"/>
          <p14:tracePt t="47507" x="895350" y="3187700"/>
          <p14:tracePt t="47523" x="895350" y="3271838"/>
          <p14:tracePt t="47540" x="895350" y="3344863"/>
          <p14:tracePt t="47557" x="901700" y="3448050"/>
          <p14:tracePt t="47573" x="927100" y="3500438"/>
          <p14:tracePt t="47590" x="973138" y="3559175"/>
          <p14:tracePt t="47606" x="1031875" y="3624263"/>
          <p14:tracePt t="47623" x="1103313" y="3663950"/>
          <p14:tracePt t="47640" x="1168400" y="3697288"/>
          <p14:tracePt t="47656" x="1247775" y="3741738"/>
          <p14:tracePt t="47673" x="1331913" y="3762375"/>
          <p14:tracePt t="47690" x="1404938" y="3781425"/>
          <p14:tracePt t="47707" x="1495425" y="3781425"/>
          <p14:tracePt t="47724" x="1566863" y="3781425"/>
          <p14:tracePt t="47741" x="1658938" y="3781425"/>
          <p14:tracePt t="47757" x="1795463" y="3749675"/>
          <p14:tracePt t="47774" x="1906588" y="3709988"/>
          <p14:tracePt t="47791" x="1979613" y="3663950"/>
          <p14:tracePt t="47807" x="2044700" y="3624263"/>
          <p14:tracePt t="47824" x="2128838" y="3540125"/>
          <p14:tracePt t="47841" x="2174875" y="3462338"/>
          <p14:tracePt t="47857" x="2187575" y="3357563"/>
          <p14:tracePt t="47874" x="2187575" y="3252788"/>
          <p14:tracePt t="47891" x="2168525" y="3148013"/>
          <p14:tracePt t="47907" x="2141538" y="3055938"/>
          <p14:tracePt t="47924" x="2097088" y="2978150"/>
          <p14:tracePt t="47941" x="2051050" y="2906713"/>
          <p14:tracePt t="47957" x="1958975" y="2814638"/>
          <p14:tracePt t="47974" x="1893888" y="2768600"/>
          <p14:tracePt t="47991" x="1835150" y="2736850"/>
          <p14:tracePt t="48007" x="1757363" y="2717800"/>
          <p14:tracePt t="48024" x="1652588" y="2717800"/>
          <p14:tracePt t="48041" x="1528763" y="2709863"/>
          <p14:tracePt t="48057" x="1390650" y="2709863"/>
          <p14:tracePt t="48074" x="1241425" y="2736850"/>
          <p14:tracePt t="48091" x="1109663" y="2801938"/>
          <p14:tracePt t="48107" x="1006475" y="2873375"/>
          <p14:tracePt t="48124" x="927100" y="2971800"/>
          <p14:tracePt t="48141" x="874713" y="3049588"/>
          <p14:tracePt t="48157" x="836613" y="3206750"/>
          <p14:tracePt t="48174" x="830263" y="3305175"/>
          <p14:tracePt t="48191" x="830263" y="3416300"/>
          <p14:tracePt t="48207" x="842963" y="3533775"/>
          <p14:tracePt t="48224" x="868363" y="3651250"/>
          <p14:tracePt t="48241" x="920750" y="3735388"/>
          <p14:tracePt t="48257" x="1012825" y="3833813"/>
          <p14:tracePt t="48274" x="1109663" y="3932238"/>
          <p14:tracePt t="48291" x="1195388" y="3984625"/>
          <p14:tracePt t="48307" x="1312863" y="4022725"/>
          <p14:tracePt t="48324" x="1436688" y="4043363"/>
          <p14:tracePt t="48341" x="1554163" y="4043363"/>
          <p14:tracePt t="48357" x="1698625" y="4043363"/>
          <p14:tracePt t="48374" x="1744663" y="4022725"/>
          <p14:tracePt t="48391" x="1757363" y="4022725"/>
          <p14:tracePt t="49054" x="1751013" y="4022725"/>
          <p14:tracePt t="49062" x="1744663" y="4030663"/>
          <p14:tracePt t="49070" x="1744663" y="4037013"/>
          <p14:tracePt t="49091" x="1724025" y="4068763"/>
          <p14:tracePt t="49091" x="1711325" y="4108450"/>
          <p14:tracePt t="49107" x="1671638" y="4160838"/>
          <p14:tracePt t="49124" x="1600200" y="4238625"/>
          <p14:tracePt t="49140" x="1522413" y="4324350"/>
          <p14:tracePt t="49157" x="1449388" y="4395788"/>
          <p14:tracePt t="49174" x="1384300" y="4460875"/>
          <p14:tracePt t="49190" x="1358900" y="4479925"/>
          <p14:tracePt t="49207" x="1319213" y="4487863"/>
          <p14:tracePt t="49224" x="1266825" y="4487863"/>
          <p14:tracePt t="49240" x="1195388" y="4487863"/>
          <p14:tracePt t="49257" x="1117600" y="4487863"/>
          <p14:tracePt t="49273" x="1006475" y="4487863"/>
          <p14:tracePt t="49290" x="908050" y="4487863"/>
          <p14:tracePt t="49307" x="809625" y="4487863"/>
          <p14:tracePt t="49323" x="725488" y="4487863"/>
          <p14:tracePt t="49340" x="666750" y="4494213"/>
          <p14:tracePt t="49357" x="614363" y="4500563"/>
          <p14:tracePt t="49373" x="574675" y="4513263"/>
          <p14:tracePt t="49390" x="549275" y="4532313"/>
          <p14:tracePt t="49407" x="522288" y="4552950"/>
          <p14:tracePt t="49423" x="515938" y="4559300"/>
          <p14:tracePt t="49440" x="509588" y="4578350"/>
          <p14:tracePt t="49457" x="503238" y="4591050"/>
          <p14:tracePt t="49473" x="503238" y="4611688"/>
          <p14:tracePt t="49490" x="496888" y="4624388"/>
          <p14:tracePt t="49638" x="490538" y="4624388"/>
          <p14:tracePt t="49662" x="482600" y="4630738"/>
          <p14:tracePt t="49670" x="450850" y="4643438"/>
          <p14:tracePt t="49678" x="423863" y="4676775"/>
          <p14:tracePt t="49686" x="385763" y="4708525"/>
          <p14:tracePt t="49694" x="312738" y="4806950"/>
          <p14:tracePt t="49707" x="241300" y="4911725"/>
          <p14:tracePt t="49723" x="209550" y="5048250"/>
          <p14:tracePt t="49740" x="203200" y="5140325"/>
          <p14:tracePt t="49757" x="203200" y="5238750"/>
          <p14:tracePt t="49773" x="209550" y="5387975"/>
          <p14:tracePt t="49790" x="247650" y="5480050"/>
          <p14:tracePt t="49807" x="280988" y="5545138"/>
          <p14:tracePt t="49823" x="320675" y="5603875"/>
          <p14:tracePt t="49840" x="373063" y="5662613"/>
          <p14:tracePt t="49857" x="423863" y="5715000"/>
          <p14:tracePt t="49873" x="444500" y="5740400"/>
          <p14:tracePt t="49890" x="476250" y="5767388"/>
          <p14:tracePt t="49907" x="509588" y="5773738"/>
          <p14:tracePt t="49923" x="541338" y="5780088"/>
          <p14:tracePt t="49940" x="593725" y="5780088"/>
          <p14:tracePt t="49957" x="639763" y="5780088"/>
          <p14:tracePt t="49973" x="679450" y="5767388"/>
          <p14:tracePt t="49990" x="704850" y="5754688"/>
          <p14:tracePt t="50007" x="731838" y="5721350"/>
          <p14:tracePt t="50023" x="750888" y="5681663"/>
          <p14:tracePt t="50040" x="757238" y="5637213"/>
          <p14:tracePt t="50057" x="763588" y="5570538"/>
          <p14:tracePt t="50073" x="769938" y="5532438"/>
          <p14:tracePt t="50090" x="777875" y="5505450"/>
          <p14:tracePt t="50107" x="777875" y="5492750"/>
          <p14:tracePt t="50123" x="777875" y="5486400"/>
          <p14:tracePt t="50422" x="777875" y="5461000"/>
          <p14:tracePt t="50430" x="784225" y="5414963"/>
          <p14:tracePt t="50432" x="796925" y="5362575"/>
          <p14:tracePt t="50440" x="809625" y="5297488"/>
          <p14:tracePt t="50457" x="809625" y="5211763"/>
          <p14:tracePt t="50473" x="822325" y="5133975"/>
          <p14:tracePt t="50490" x="830263" y="5062538"/>
          <p14:tracePt t="50506" x="830263" y="4989513"/>
          <p14:tracePt t="50523" x="822325" y="4930775"/>
          <p14:tracePt t="50540" x="822325" y="4878388"/>
          <p14:tracePt t="50556" x="809625" y="4819650"/>
          <p14:tracePt t="50573" x="784225" y="4767263"/>
          <p14:tracePt t="50590" x="769938" y="4767263"/>
          <p14:tracePt t="50638" x="757238" y="4767263"/>
          <p14:tracePt t="50653" x="744538" y="4775200"/>
          <p14:tracePt t="50670" x="731838" y="4775200"/>
          <p14:tracePt t="50678" x="725488" y="4781550"/>
          <p14:tracePt t="50686" x="711200" y="4787900"/>
          <p14:tracePt t="50694" x="679450" y="4813300"/>
          <p14:tracePt t="50706" x="633413" y="4872038"/>
          <p14:tracePt t="50723" x="593725" y="4930775"/>
          <p14:tracePt t="50740" x="574675" y="5029200"/>
          <p14:tracePt t="50756" x="574675" y="5127625"/>
          <p14:tracePt t="50773" x="574675" y="5251450"/>
          <p14:tracePt t="50790" x="587375" y="5394325"/>
          <p14:tracePt t="50806" x="608013" y="5473700"/>
          <p14:tracePt t="50823" x="614363" y="5526088"/>
          <p14:tracePt t="50840" x="614363" y="5551488"/>
          <p14:tracePt t="50856" x="614363" y="5570538"/>
          <p14:tracePt t="51014" x="614363" y="5564188"/>
          <p14:tracePt t="51025" x="614363" y="5557838"/>
          <p14:tracePt t="51040" x="614363" y="5545138"/>
          <p14:tracePt t="51040" x="614363" y="5511800"/>
          <p14:tracePt t="51056" x="614363" y="5486400"/>
          <p14:tracePt t="51073" x="608013" y="5473700"/>
          <p14:tracePt t="51090" x="608013" y="5461000"/>
          <p14:tracePt t="51106" x="601663" y="5446713"/>
          <p14:tracePt t="51123" x="593725" y="5421313"/>
          <p14:tracePt t="51139" x="593725" y="5375275"/>
          <p14:tracePt t="51156" x="593725" y="5310188"/>
          <p14:tracePt t="51173" x="593725" y="5238750"/>
          <p14:tracePt t="51189" x="673100" y="5106988"/>
          <p14:tracePt t="51206" x="711200" y="5029200"/>
          <p14:tracePt t="51223" x="731838" y="4983163"/>
          <p14:tracePt t="51239" x="744538" y="4957763"/>
          <p14:tracePt t="51256" x="757238" y="4945063"/>
          <p14:tracePt t="51273" x="763588" y="4937125"/>
          <p14:tracePt t="51334" x="769938" y="4937125"/>
          <p14:tracePt t="51342" x="790575" y="4937125"/>
          <p14:tracePt t="51358" x="815975" y="4937125"/>
          <p14:tracePt t="51358" x="842963" y="4937125"/>
          <p14:tracePt t="51373" x="927100" y="4937125"/>
          <p14:tracePt t="51373" x="979488" y="4937125"/>
          <p14:tracePt t="51390" x="1084263" y="4937125"/>
          <p14:tracePt t="51406" x="1208088" y="4937125"/>
          <p14:tracePt t="51423" x="1312863" y="4937125"/>
          <p14:tracePt t="51439" x="1397000" y="4945063"/>
          <p14:tracePt t="51456" x="1489075" y="4951413"/>
          <p14:tracePt t="51473" x="1560513" y="4951413"/>
          <p14:tracePt t="51489" x="1625600" y="4957763"/>
          <p14:tracePt t="51506" x="1704975" y="4964113"/>
          <p14:tracePt t="51523" x="1803400" y="4964113"/>
          <p14:tracePt t="51539" x="1900238" y="4964113"/>
          <p14:tracePt t="51556" x="2005013" y="4964113"/>
          <p14:tracePt t="51573" x="2097088" y="4964113"/>
          <p14:tracePt t="51589" x="2174875" y="4964113"/>
          <p14:tracePt t="51606" x="2181225" y="4964113"/>
          <p14:tracePt t="51646" x="2174875" y="4964113"/>
          <p14:tracePt t="51678" x="2168525" y="4964113"/>
          <p14:tracePt t="51686" x="2155825" y="4964113"/>
          <p14:tracePt t="51694" x="2135188" y="4964113"/>
          <p14:tracePt t="51702" x="2103438" y="4964113"/>
          <p14:tracePt t="51706" x="2005013" y="4964113"/>
          <p14:tracePt t="51723" x="1874838" y="4964113"/>
          <p14:tracePt t="51739" x="1717675" y="4964113"/>
          <p14:tracePt t="51756" x="1528763" y="4964113"/>
          <p14:tracePt t="51772" x="1384300" y="4964113"/>
          <p14:tracePt t="51789" x="1220788" y="4964113"/>
          <p14:tracePt t="51806" x="1182688" y="4964113"/>
          <p14:tracePt t="51894" x="1189038" y="4964113"/>
          <p14:tracePt t="51901" x="1227138" y="4957763"/>
          <p14:tracePt t="51910" x="1260475" y="4957763"/>
          <p14:tracePt t="51922" x="1312863" y="4957763"/>
          <p14:tracePt t="51923" x="1449388" y="4957763"/>
          <p14:tracePt t="51939" x="1633538" y="4964113"/>
          <p14:tracePt t="51956" x="1862138" y="4964113"/>
          <p14:tracePt t="51973" x="2097088" y="4964113"/>
          <p14:tracePt t="51989" x="2416175" y="4964113"/>
          <p14:tracePt t="52006" x="2573338" y="4964113"/>
          <p14:tracePt t="52023" x="2678113" y="4964113"/>
          <p14:tracePt t="52039" x="2762250" y="4964113"/>
          <p14:tracePt t="52056" x="2795588" y="4964113"/>
          <p14:tracePt t="52158" x="2789238" y="4964113"/>
          <p14:tracePt t="52181" x="2782888" y="4964113"/>
          <p14:tracePt t="53182" x="2776538" y="4964113"/>
          <p14:tracePt t="53189" x="2768600" y="4964113"/>
          <p14:tracePt t="53197" x="2709863" y="4964113"/>
          <p14:tracePt t="53206" x="2613025" y="4964113"/>
          <p14:tracePt t="53222" x="2462213" y="4951413"/>
          <p14:tracePt t="53239" x="2252663" y="4930775"/>
          <p14:tracePt t="53255" x="1992313" y="4911725"/>
          <p14:tracePt t="53272" x="1751013" y="4892675"/>
          <p14:tracePt t="53289" x="1587500" y="4878388"/>
          <p14:tracePt t="53305" x="1449388" y="4872038"/>
          <p14:tracePt t="53322" x="1358900" y="4872038"/>
          <p14:tracePt t="53339" x="1331913" y="4872038"/>
          <p14:tracePt t="53355" x="1325563" y="4872038"/>
          <p14:tracePt t="53445" x="1331913" y="4865688"/>
          <p14:tracePt t="53453" x="1338263" y="4865688"/>
          <p14:tracePt t="53469" x="1371600" y="4865688"/>
          <p14:tracePt t="53472" x="1404938" y="4865688"/>
          <p14:tracePt t="53472" x="1501775" y="4865688"/>
          <p14:tracePt t="53488" x="1658938" y="4872038"/>
          <p14:tracePt t="53505" x="1809750" y="4872038"/>
          <p14:tracePt t="53522" x="1973263" y="4872038"/>
          <p14:tracePt t="53539" x="2109788" y="4884738"/>
          <p14:tracePt t="53555" x="2201863" y="4884738"/>
          <p14:tracePt t="53572" x="2239963" y="4884738"/>
          <p14:tracePt t="53588" x="2246313" y="4884738"/>
          <p14:tracePt t="53637" x="2239963" y="4884738"/>
          <p14:tracePt t="53645" x="2227263" y="4884738"/>
          <p14:tracePt t="53653" x="2208213" y="4884738"/>
          <p14:tracePt t="53661" x="2141538" y="4884738"/>
          <p14:tracePt t="53672" x="2032000" y="4884738"/>
          <p14:tracePt t="53688" x="1920875" y="4884738"/>
          <p14:tracePt t="53705" x="1795463" y="4884738"/>
          <p14:tracePt t="53722" x="1736725" y="4884738"/>
          <p14:tracePt t="53738" x="1724025" y="4892675"/>
          <p14:tracePt t="53774" x="1724025" y="4884738"/>
          <p14:tracePt t="53789" x="1736725" y="4884738"/>
          <p14:tracePt t="53797" x="1763713" y="4884738"/>
          <p14:tracePt t="53805" x="1900238" y="4884738"/>
          <p14:tracePt t="53822" x="2017713" y="4884738"/>
          <p14:tracePt t="53838" x="2122488" y="4884738"/>
          <p14:tracePt t="53855" x="2220913" y="4884738"/>
          <p14:tracePt t="53872" x="2246313" y="4884738"/>
          <p14:tracePt t="53925" x="2239963" y="4884738"/>
          <p14:tracePt t="53936" x="2233613" y="4884738"/>
          <p14:tracePt t="53941" x="2220913" y="4884738"/>
          <p14:tracePt t="53949" x="2201863" y="4884738"/>
          <p14:tracePt t="53957" x="2128838" y="4884738"/>
          <p14:tracePt t="53972" x="2044700" y="4878388"/>
          <p14:tracePt t="53988" x="1998663" y="4878388"/>
          <p14:tracePt t="54005" x="1973263" y="4878388"/>
          <p14:tracePt t="54077" x="1992313" y="4878388"/>
          <p14:tracePt t="54085" x="2017713" y="4878388"/>
          <p14:tracePt t="54093" x="2051050" y="4878388"/>
          <p14:tracePt t="54094" x="2090738" y="4878388"/>
          <p14:tracePt t="54105" x="2193925" y="4878388"/>
          <p14:tracePt t="54122" x="2305050" y="4878388"/>
          <p14:tracePt t="54138" x="2397125" y="4884738"/>
          <p14:tracePt t="54155" x="2449513" y="4892675"/>
          <p14:tracePt t="54172" x="2462213" y="4899025"/>
          <p14:tracePt t="54229" x="2449513" y="4899025"/>
          <p14:tracePt t="54237" x="2430463" y="4899025"/>
          <p14:tracePt t="54245" x="2363788" y="4892675"/>
          <p14:tracePt t="54255" x="2305050" y="4884738"/>
          <p14:tracePt t="54272" x="2266950" y="4878388"/>
          <p14:tracePt t="54288" x="2233613" y="4878388"/>
          <p14:tracePt t="54305" x="2220913" y="4878388"/>
          <p14:tracePt t="54381" x="2233613" y="4878388"/>
          <p14:tracePt t="54389" x="2252663" y="4878388"/>
          <p14:tracePt t="54391" x="2286000" y="4878388"/>
          <p14:tracePt t="54405" x="2397125" y="4892675"/>
          <p14:tracePt t="54422" x="2468563" y="4899025"/>
          <p14:tracePt t="54439" x="2547938" y="4905375"/>
          <p14:tracePt t="54455" x="2598738" y="4911725"/>
          <p14:tracePt t="54471" x="2613025" y="4918075"/>
          <p14:tracePt t="54549" x="2606675" y="4918075"/>
          <p14:tracePt t="54558" x="2598738" y="4911725"/>
          <p14:tracePt t="54558" x="2592388" y="4911725"/>
          <p14:tracePt t="54571" x="2579688" y="4911725"/>
          <p14:tracePt t="54589" x="2566988" y="4911725"/>
          <p14:tracePt t="54725" x="2573338" y="4911725"/>
          <p14:tracePt t="54733" x="2586038" y="4911725"/>
          <p14:tracePt t="54741" x="2598738" y="4911725"/>
          <p14:tracePt t="54749" x="2613025" y="4911725"/>
          <p14:tracePt t="54755" x="2638425" y="4911725"/>
          <p14:tracePt t="54771" x="2671763" y="4911725"/>
          <p14:tracePt t="54788" x="2703513" y="4911725"/>
          <p14:tracePt t="54805" x="2730500" y="4911725"/>
          <p14:tracePt t="56784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49808"/>
            <a:ext cx="9135036" cy="998538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Common Loop Algorithm: Counting Matches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241266"/>
            <a:ext cx="9134475" cy="5320995"/>
          </a:xfrm>
        </p:spPr>
        <p:txBody>
          <a:bodyPr/>
          <a:lstStyle/>
          <a:p>
            <a:r>
              <a:rPr lang="en-US" dirty="0" smtClean="0"/>
              <a:t>Count how many spaces are in a string:</a:t>
            </a:r>
          </a:p>
          <a:p>
            <a:endParaRPr lang="en-US" dirty="0" smtClean="0"/>
          </a:p>
          <a:p>
            <a:pPr lvl="1">
              <a:spcBef>
                <a:spcPts val="0"/>
              </a:spcBef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spaces = 0;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str.length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char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str.charAt(i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if (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== ' ’)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spaces++;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08" x="3317875" y="2162175"/>
          <p14:tracePt t="2928" x="3324225" y="2162175"/>
          <p14:tracePt t="2936" x="3351213" y="2162175"/>
          <p14:tracePt t="2944" x="3376613" y="2162175"/>
          <p14:tracePt t="2960" x="3454400" y="2162175"/>
          <p14:tracePt t="2968" x="3552825" y="2162175"/>
          <p14:tracePt t="2977" x="3657600" y="2162175"/>
          <p14:tracePt t="3010" x="3756025" y="2162175"/>
          <p14:tracePt t="3016" x="3846513" y="2162175"/>
          <p14:tracePt t="3032" x="3919538" y="2162175"/>
          <p14:tracePt t="3043" x="3951288" y="2162175"/>
          <p14:tracePt t="3064" x="3957638" y="2162175"/>
          <p14:tracePt t="3176" x="3951288" y="2162175"/>
          <p14:tracePt t="3184" x="3944938" y="2162175"/>
          <p14:tracePt t="3193" x="3932238" y="2162175"/>
          <p14:tracePt t="3193" x="3898900" y="2162175"/>
          <p14:tracePt t="3210" x="3846513" y="2162175"/>
          <p14:tracePt t="3227" x="3802063" y="2162175"/>
          <p14:tracePt t="3243" x="3762375" y="2162175"/>
          <p14:tracePt t="3260" x="3749675" y="2162175"/>
          <p14:tracePt t="3360" x="3756025" y="2162175"/>
          <p14:tracePt t="3368" x="3762375" y="2162175"/>
          <p14:tracePt t="3384" x="3768725" y="2162175"/>
          <p14:tracePt t="3393" x="3775075" y="2162175"/>
          <p14:tracePt t="3592" x="3768725" y="2168525"/>
          <p14:tracePt t="3600" x="3762375" y="2168525"/>
          <p14:tracePt t="3610" x="3749675" y="2174875"/>
          <p14:tracePt t="3616" x="3729038" y="2174875"/>
          <p14:tracePt t="3627" x="3703638" y="2201863"/>
          <p14:tracePt t="3643" x="3676650" y="2233613"/>
          <p14:tracePt t="3660" x="3651250" y="2266950"/>
          <p14:tracePt t="3676" x="3638550" y="2298700"/>
          <p14:tracePt t="3693" x="3632200" y="2311400"/>
          <p14:tracePt t="3710" x="3632200" y="2332038"/>
          <p14:tracePt t="3726" x="3624263" y="2344738"/>
          <p14:tracePt t="3743" x="3624263" y="2363788"/>
          <p14:tracePt t="3760" x="3624263" y="2403475"/>
          <p14:tracePt t="3776" x="3624263" y="2422525"/>
          <p14:tracePt t="3793" x="3624263" y="2455863"/>
          <p14:tracePt t="3810" x="3624263" y="2481263"/>
          <p14:tracePt t="3826" x="3617913" y="2508250"/>
          <p14:tracePt t="3843" x="3617913" y="2527300"/>
          <p14:tracePt t="3860" x="3611563" y="2566988"/>
          <p14:tracePt t="3876" x="3611563" y="2598738"/>
          <p14:tracePt t="3893" x="3605213" y="2619375"/>
          <p14:tracePt t="3909" x="3592513" y="2632075"/>
          <p14:tracePt t="3926" x="3579813" y="2638425"/>
          <p14:tracePt t="3943" x="3573463" y="2644775"/>
          <p14:tracePt t="3960" x="3546475" y="2644775"/>
          <p14:tracePt t="3976" x="3521075" y="2659063"/>
          <p14:tracePt t="3993" x="3506788" y="2684463"/>
          <p14:tracePt t="4010" x="3475038" y="2697163"/>
          <p14:tracePt t="4026" x="3454400" y="2709863"/>
          <p14:tracePt t="4043" x="3448050" y="2717800"/>
          <p14:tracePt t="4060" x="3429000" y="2724150"/>
          <p14:tracePt t="4076" x="3389313" y="2736850"/>
          <p14:tracePt t="4093" x="3357563" y="2736850"/>
          <p14:tracePt t="4109" x="3305175" y="2743200"/>
          <p14:tracePt t="4127" x="3271838" y="2749550"/>
          <p14:tracePt t="4143" x="3219450" y="2762250"/>
          <p14:tracePt t="4159" x="3181350" y="2768600"/>
          <p14:tracePt t="4176" x="3141663" y="2776538"/>
          <p14:tracePt t="4193" x="3108325" y="2782888"/>
          <p14:tracePt t="4209" x="3076575" y="2789238"/>
          <p14:tracePt t="4226" x="3063875" y="2795588"/>
          <p14:tracePt t="4243" x="3036888" y="2795588"/>
          <p14:tracePt t="4259" x="2997200" y="2795588"/>
          <p14:tracePt t="4276" x="2965450" y="2795588"/>
          <p14:tracePt t="4293" x="2946400" y="2795588"/>
          <p14:tracePt t="4309" x="2919413" y="2795588"/>
          <p14:tracePt t="4326" x="2887663" y="2795588"/>
          <p14:tracePt t="4343" x="2847975" y="2795588"/>
          <p14:tracePt t="4359" x="2820988" y="2795588"/>
          <p14:tracePt t="4376" x="2782888" y="2795588"/>
          <p14:tracePt t="4393" x="2749550" y="2795588"/>
          <p14:tracePt t="4409" x="2730500" y="2795588"/>
          <p14:tracePt t="4426" x="2703513" y="2795588"/>
          <p14:tracePt t="4443" x="2684463" y="2789238"/>
          <p14:tracePt t="4459" x="2665413" y="2789238"/>
          <p14:tracePt t="4476" x="2644775" y="2789238"/>
          <p14:tracePt t="4493" x="2632075" y="2789238"/>
          <p14:tracePt t="5233" x="2638425" y="2789238"/>
          <p14:tracePt t="5241" x="2644775" y="2789238"/>
          <p14:tracePt t="5257" x="2659063" y="2789238"/>
          <p14:tracePt t="5271" x="2665413" y="2789238"/>
          <p14:tracePt t="5281" x="2678113" y="2789238"/>
          <p14:tracePt t="5289" x="2684463" y="2789238"/>
          <p14:tracePt t="5297" x="2703513" y="2789238"/>
          <p14:tracePt t="5310" x="2724150" y="2789238"/>
          <p14:tracePt t="5327" x="2736850" y="2789238"/>
          <p14:tracePt t="5344" x="2749550" y="2789238"/>
          <p14:tracePt t="5360" x="2755900" y="2782888"/>
          <p14:tracePt t="5377" x="2782888" y="2776538"/>
          <p14:tracePt t="5393" x="2789238" y="2762250"/>
          <p14:tracePt t="5410" x="2801938" y="2749550"/>
          <p14:tracePt t="5427" x="2814638" y="2730500"/>
          <p14:tracePt t="5443" x="2814638" y="2724150"/>
          <p14:tracePt t="5460" x="2820988" y="2703513"/>
          <p14:tracePt t="5477" x="2820988" y="2684463"/>
          <p14:tracePt t="5493" x="2820988" y="2651125"/>
          <p14:tracePt t="5510" x="2814638" y="2625725"/>
          <p14:tracePt t="5527" x="2808288" y="2606675"/>
          <p14:tracePt t="5543" x="2801938" y="2579688"/>
          <p14:tracePt t="5560" x="2789238" y="2554288"/>
          <p14:tracePt t="5577" x="2776538" y="2527300"/>
          <p14:tracePt t="5593" x="2762250" y="2495550"/>
          <p14:tracePt t="5610" x="2749550" y="2474913"/>
          <p14:tracePt t="5627" x="2730500" y="2455863"/>
          <p14:tracePt t="5643" x="2709863" y="2443163"/>
          <p14:tracePt t="5660" x="2690813" y="2436813"/>
          <p14:tracePt t="5677" x="2671763" y="2422525"/>
          <p14:tracePt t="5693" x="2651125" y="2409825"/>
          <p14:tracePt t="5710" x="2619375" y="2403475"/>
          <p14:tracePt t="5726" x="2586038" y="2403475"/>
          <p14:tracePt t="5743" x="2547938" y="2403475"/>
          <p14:tracePt t="5760" x="2508250" y="2403475"/>
          <p14:tracePt t="5777" x="2468563" y="2409825"/>
          <p14:tracePt t="5793" x="2443163" y="2422525"/>
          <p14:tracePt t="5810" x="2416175" y="2449513"/>
          <p14:tracePt t="5827" x="2390775" y="2489200"/>
          <p14:tracePt t="5844" x="2363788" y="2514600"/>
          <p14:tracePt t="5860" x="2357438" y="2540000"/>
          <p14:tracePt t="5877" x="2344738" y="2586038"/>
          <p14:tracePt t="5893" x="2344738" y="2619375"/>
          <p14:tracePt t="5910" x="2344738" y="2644775"/>
          <p14:tracePt t="5927" x="2357438" y="2671763"/>
          <p14:tracePt t="5943" x="2390775" y="2709863"/>
          <p14:tracePt t="5960" x="2416175" y="2755900"/>
          <p14:tracePt t="5976" x="2462213" y="2782888"/>
          <p14:tracePt t="5993" x="2489200" y="2789238"/>
          <p14:tracePt t="6010" x="2527300" y="2789238"/>
          <p14:tracePt t="6026" x="2566988" y="2789238"/>
          <p14:tracePt t="6043" x="2598738" y="2789238"/>
          <p14:tracePt t="6060" x="2619375" y="2789238"/>
          <p14:tracePt t="6076" x="2632075" y="2789238"/>
          <p14:tracePt t="6093" x="2638425" y="2789238"/>
          <p14:tracePt t="8241" x="2644775" y="2789238"/>
          <p14:tracePt t="8249" x="2651125" y="2789238"/>
          <p14:tracePt t="8257" x="2671763" y="2789238"/>
          <p14:tracePt t="8265" x="2697163" y="2789238"/>
          <p14:tracePt t="8276" x="2717800" y="2782888"/>
          <p14:tracePt t="8292" x="2743200" y="2782888"/>
          <p14:tracePt t="8309" x="2749550" y="2782888"/>
          <p14:tracePt t="8377" x="2736850" y="2782888"/>
          <p14:tracePt t="8393" x="2724150" y="2782888"/>
          <p14:tracePt t="8401" x="2717800" y="2789238"/>
          <p14:tracePt t="8409" x="2703513" y="2789238"/>
          <p14:tracePt t="8409" x="2690813" y="2795588"/>
          <p14:tracePt t="8425" x="2665413" y="2795588"/>
          <p14:tracePt t="8442" x="2644775" y="2795588"/>
          <p14:tracePt t="8459" x="2619375" y="2795588"/>
          <p14:tracePt t="8476" x="2606675" y="2801938"/>
          <p14:tracePt t="8492" x="2598738" y="2801938"/>
          <p14:tracePt t="8509" x="2586038" y="2801938"/>
          <p14:tracePt t="8553" x="2579688" y="2801938"/>
          <p14:tracePt t="8609" x="2586038" y="2801938"/>
          <p14:tracePt t="8625" x="2592388" y="2801938"/>
          <p14:tracePt t="8641" x="2598738" y="2801938"/>
          <p14:tracePt t="8649" x="2606675" y="2801938"/>
          <p14:tracePt t="8657" x="2613025" y="2801938"/>
          <p14:tracePt t="8670" x="2625725" y="2801938"/>
          <p14:tracePt t="8675" x="2638425" y="2801938"/>
          <p14:tracePt t="8692" x="2651125" y="2801938"/>
          <p14:tracePt t="8809" x="2644775" y="2801938"/>
          <p14:tracePt t="8817" x="2638425" y="2801938"/>
          <p14:tracePt t="8833" x="2619375" y="2801938"/>
          <p14:tracePt t="8842" x="2613025" y="2801938"/>
          <p14:tracePt t="8859" x="2598738" y="2801938"/>
          <p14:tracePt t="8875" x="2592388" y="2801938"/>
          <p14:tracePt t="9008" x="2598738" y="2801938"/>
          <p14:tracePt t="9024" x="2613025" y="2795588"/>
          <p14:tracePt t="9041" x="2632075" y="2789238"/>
          <p14:tracePt t="9041" x="2644775" y="2789238"/>
          <p14:tracePt t="9057" x="2651125" y="2782888"/>
          <p14:tracePt t="9176" x="2644775" y="2782888"/>
          <p14:tracePt t="9184" x="2638425" y="2782888"/>
          <p14:tracePt t="9192" x="2625725" y="2776538"/>
          <p14:tracePt t="9208" x="2598738" y="2776538"/>
          <p14:tracePt t="9224" x="2592388" y="2776538"/>
          <p14:tracePt t="9241" x="2586038" y="2776538"/>
          <p14:tracePt t="9257" x="2579688" y="2776538"/>
          <p14:tracePt t="10184" x="2586038" y="2776538"/>
          <p14:tracePt t="10201" x="2592388" y="2776538"/>
          <p14:tracePt t="10217" x="2598738" y="2776538"/>
          <p14:tracePt t="10233" x="2606675" y="2776538"/>
          <p14:tracePt t="10243" x="2613025" y="2776538"/>
          <p14:tracePt t="10249" x="2625725" y="2776538"/>
          <p14:tracePt t="10259" x="2638425" y="2776538"/>
          <p14:tracePt t="10275" x="2651125" y="2776538"/>
          <p14:tracePt t="10291" x="2659063" y="2776538"/>
          <p14:tracePt t="10337" x="2665413" y="2776538"/>
          <p14:tracePt t="10473" x="2659063" y="2776538"/>
          <p14:tracePt t="10481" x="2651125" y="2776538"/>
          <p14:tracePt t="10493" x="2644775" y="2776538"/>
          <p14:tracePt t="10493" x="2625725" y="2776538"/>
          <p14:tracePt t="10508" x="2598738" y="2776538"/>
          <p14:tracePt t="10525" x="2573338" y="2776538"/>
          <p14:tracePt t="10542" x="2554288" y="2776538"/>
          <p14:tracePt t="10558" x="2547938" y="2776538"/>
          <p14:tracePt t="10575" x="2533650" y="2776538"/>
          <p14:tracePt t="10592" x="2527300" y="2776538"/>
          <p14:tracePt t="10625" x="2520950" y="2776538"/>
          <p14:tracePt t="10761" x="2527300" y="2776538"/>
          <p14:tracePt t="10785" x="2533650" y="2776538"/>
          <p14:tracePt t="10801" x="2547938" y="2776538"/>
          <p14:tracePt t="10809" x="2554288" y="2776538"/>
          <p14:tracePt t="10811" x="2566988" y="2776538"/>
          <p14:tracePt t="10824" x="2586038" y="2776538"/>
          <p14:tracePt t="10841" x="2598738" y="2776538"/>
          <p14:tracePt t="10858" x="2613025" y="2776538"/>
          <p14:tracePt t="10874" x="2619375" y="2776538"/>
          <p14:tracePt t="10891" x="2632075" y="2776538"/>
          <p14:tracePt t="10908" x="2638425" y="2776538"/>
          <p14:tracePt t="10925" x="2644775" y="2776538"/>
          <p14:tracePt t="10941" x="2659063" y="2776538"/>
          <p14:tracePt t="10977" x="2665413" y="2776538"/>
          <p14:tracePt t="13641" x="2659063" y="2776538"/>
          <p14:tracePt t="13649" x="2651125" y="2776538"/>
          <p14:tracePt t="13657" x="2638425" y="2776538"/>
          <p14:tracePt t="13657" x="2613025" y="2776538"/>
          <p14:tracePt t="13673" x="2573338" y="2776538"/>
          <p14:tracePt t="13690" x="2514600" y="2776538"/>
          <p14:tracePt t="13707" x="2443163" y="2776538"/>
          <p14:tracePt t="13723" x="2363788" y="2776538"/>
          <p14:tracePt t="13740" x="2273300" y="2776538"/>
          <p14:tracePt t="13757" x="2201863" y="2776538"/>
          <p14:tracePt t="13773" x="2141538" y="2776538"/>
          <p14:tracePt t="13790" x="2090738" y="2776538"/>
          <p14:tracePt t="13807" x="2057400" y="2776538"/>
          <p14:tracePt t="13823" x="2011363" y="2776538"/>
          <p14:tracePt t="13840" x="1920875" y="2776538"/>
          <p14:tracePt t="13857" x="1868488" y="2776538"/>
          <p14:tracePt t="13873" x="1816100" y="2776538"/>
          <p14:tracePt t="13890" x="1776413" y="2776538"/>
          <p14:tracePt t="13907" x="1763713" y="2776538"/>
          <p14:tracePt t="13923" x="1757363" y="2776538"/>
          <p14:tracePt t="14081" x="1763713" y="2776538"/>
          <p14:tracePt t="14097" x="1763713" y="2768600"/>
          <p14:tracePt t="14105" x="1770063" y="2762250"/>
          <p14:tracePt t="14121" x="1776413" y="2762250"/>
          <p14:tracePt t="14129" x="1782763" y="2762250"/>
          <p14:tracePt t="14145" x="1789113" y="2762250"/>
          <p14:tracePt t="14148" x="1803400" y="2762250"/>
          <p14:tracePt t="14157" x="1828800" y="2762250"/>
          <p14:tracePt t="14173" x="1862138" y="2762250"/>
          <p14:tracePt t="14190" x="1900238" y="2755900"/>
          <p14:tracePt t="14206" x="1939925" y="2755900"/>
          <p14:tracePt t="14223" x="1998663" y="2755900"/>
          <p14:tracePt t="14240" x="2063750" y="2755900"/>
          <p14:tracePt t="14240" x="2097088" y="2755900"/>
          <p14:tracePt t="14257" x="2168525" y="2755900"/>
          <p14:tracePt t="14273" x="2233613" y="2755900"/>
          <p14:tracePt t="14290" x="2305050" y="2755900"/>
          <p14:tracePt t="14306" x="2357438" y="2755900"/>
          <p14:tracePt t="14323" x="2416175" y="2755900"/>
          <p14:tracePt t="14340" x="2468563" y="2755900"/>
          <p14:tracePt t="14357" x="2520950" y="2755900"/>
          <p14:tracePt t="14373" x="2573338" y="2755900"/>
          <p14:tracePt t="14390" x="2619375" y="2755900"/>
          <p14:tracePt t="14406" x="2651125" y="2762250"/>
          <p14:tracePt t="14423" x="2684463" y="2762250"/>
          <p14:tracePt t="14440" x="2736850" y="2762250"/>
          <p14:tracePt t="14456" x="2827338" y="2768600"/>
          <p14:tracePt t="14473" x="2900363" y="2768600"/>
          <p14:tracePt t="14490" x="2971800" y="2768600"/>
          <p14:tracePt t="14506" x="3024188" y="2768600"/>
          <p14:tracePt t="14523" x="3070225" y="2768600"/>
          <p14:tracePt t="14540" x="3082925" y="2768600"/>
          <p14:tracePt t="14556" x="3089275" y="2768600"/>
          <p14:tracePt t="14688" x="3082925" y="2768600"/>
          <p14:tracePt t="14720" x="3076575" y="2768600"/>
          <p14:tracePt t="14745" x="3070225" y="2768600"/>
          <p14:tracePt t="14784" x="3063875" y="2768600"/>
          <p14:tracePt t="14809" x="3055938" y="2768600"/>
          <p14:tracePt t="14825" x="3055938" y="2776538"/>
          <p14:tracePt t="14832" x="3049588" y="2776538"/>
          <p14:tracePt t="14849" x="3043238" y="2776538"/>
          <p14:tracePt t="14865" x="3036888" y="2776538"/>
          <p14:tracePt t="14873" x="3030538" y="2776538"/>
          <p14:tracePt t="14874" x="3017838" y="2776538"/>
          <p14:tracePt t="14889" x="3005138" y="2776538"/>
          <p14:tracePt t="14906" x="2984500" y="2776538"/>
          <p14:tracePt t="14923" x="2959100" y="2776538"/>
          <p14:tracePt t="14939" x="2913063" y="2776538"/>
          <p14:tracePt t="14956" x="2860675" y="2776538"/>
          <p14:tracePt t="14973" x="2789238" y="2776538"/>
          <p14:tracePt t="14989" x="2697163" y="2782888"/>
          <p14:tracePt t="15006" x="2592388" y="2782888"/>
          <p14:tracePt t="15023" x="2495550" y="2782888"/>
          <p14:tracePt t="15039" x="2416175" y="2782888"/>
          <p14:tracePt t="15056" x="2325688" y="2782888"/>
          <p14:tracePt t="15073" x="2311400" y="2782888"/>
          <p14:tracePt t="15089" x="2305050" y="2782888"/>
          <p14:tracePt t="15241" x="2311400" y="2782888"/>
          <p14:tracePt t="15273" x="2319338" y="2782888"/>
          <p14:tracePt t="15280" x="2332038" y="2782888"/>
          <p14:tracePt t="15288" x="2338388" y="2782888"/>
          <p14:tracePt t="15296" x="2370138" y="2782888"/>
          <p14:tracePt t="15306" x="2409825" y="2782888"/>
          <p14:tracePt t="15323" x="2449513" y="2782888"/>
          <p14:tracePt t="15339" x="2481263" y="2782888"/>
          <p14:tracePt t="15356" x="2514600" y="2782888"/>
          <p14:tracePt t="15373" x="2533650" y="2776538"/>
          <p14:tracePt t="15389" x="2554288" y="2776538"/>
          <p14:tracePt t="15406" x="2560638" y="2776538"/>
          <p14:tracePt t="15423" x="2566988" y="2776538"/>
          <p14:tracePt t="15457" x="2573338" y="2776538"/>
          <p14:tracePt t="16696" x="2579688" y="2776538"/>
          <p14:tracePt t="16717" x="2586038" y="2776538"/>
          <p14:tracePt t="16720" x="2606675" y="2776538"/>
          <p14:tracePt t="16722" x="2619375" y="2776538"/>
          <p14:tracePt t="16739" x="2632075" y="2776538"/>
          <p14:tracePt t="16756" x="2638425" y="2776538"/>
          <p14:tracePt t="16984" x="2644775" y="2776538"/>
          <p14:tracePt t="16992" x="2659063" y="2776538"/>
          <p14:tracePt t="17000" x="2665413" y="2776538"/>
          <p14:tracePt t="17008" x="2671763" y="2776538"/>
          <p14:tracePt t="17016" x="2678113" y="2776538"/>
          <p14:tracePt t="17022" x="2684463" y="2776538"/>
          <p14:tracePt t="17039" x="2709863" y="2776538"/>
          <p14:tracePt t="17055" x="2724150" y="2768600"/>
          <p14:tracePt t="17072" x="2736850" y="2768600"/>
          <p14:tracePt t="17089" x="2743200" y="2768600"/>
          <p14:tracePt t="17848" x="2749550" y="2768600"/>
          <p14:tracePt t="19760" x="0" y="0"/>
        </p14:tracePtLst>
        <p14:tracePtLst>
          <p14:tracePt t="21269" x="2749550" y="2768600"/>
          <p14:tracePt t="21657" x="2743200" y="2768600"/>
          <p14:tracePt t="21665" x="2724150" y="2768600"/>
          <p14:tracePt t="21674" x="2717800" y="2768600"/>
          <p14:tracePt t="21688" x="2703513" y="2768600"/>
          <p14:tracePt t="21704" x="2678113" y="2782888"/>
          <p14:tracePt t="21722" x="2665413" y="2782888"/>
          <p14:tracePt t="21738" x="2659063" y="2782888"/>
          <p14:tracePt t="21754" x="2651125" y="2782888"/>
          <p14:tracePt t="21793" x="2644775" y="2782888"/>
          <p14:tracePt t="21807" x="2638425" y="2782888"/>
          <p14:tracePt t="21807" x="2632075" y="2776538"/>
          <p14:tracePt t="21821" x="2619375" y="2776538"/>
          <p14:tracePt t="21838" x="2613025" y="2776538"/>
          <p14:tracePt t="21854" x="2606675" y="2776538"/>
          <p14:tracePt t="21889" x="2592388" y="2768600"/>
          <p14:tracePt t="21929" x="2586038" y="2768600"/>
          <p14:tracePt t="22073" x="2592388" y="2768600"/>
          <p14:tracePt t="22081" x="2606675" y="2768600"/>
          <p14:tracePt t="22089" x="2613025" y="2768600"/>
          <p14:tracePt t="22097" x="2625725" y="2768600"/>
          <p14:tracePt t="22104" x="2651125" y="2768600"/>
          <p14:tracePt t="22121" x="2697163" y="2768600"/>
          <p14:tracePt t="22138" x="2724150" y="2768600"/>
          <p14:tracePt t="22154" x="2743200" y="2768600"/>
          <p14:tracePt t="22171" x="2755900" y="2762250"/>
          <p14:tracePt t="22188" x="2782888" y="2755900"/>
          <p14:tracePt t="22204" x="2789238" y="2743200"/>
          <p14:tracePt t="22221" x="2801938" y="2736850"/>
          <p14:tracePt t="22238" x="2820988" y="2724150"/>
          <p14:tracePt t="22254" x="2827338" y="2709863"/>
          <p14:tracePt t="22271" x="2841625" y="2697163"/>
          <p14:tracePt t="22288" x="2854325" y="2678113"/>
          <p14:tracePt t="22304" x="2867025" y="2665413"/>
          <p14:tracePt t="22321" x="2867025" y="2638425"/>
          <p14:tracePt t="22338" x="2879725" y="2619375"/>
          <p14:tracePt t="22354" x="2879725" y="2592388"/>
          <p14:tracePt t="22371" x="2879725" y="2573338"/>
          <p14:tracePt t="22388" x="2879725" y="2540000"/>
          <p14:tracePt t="22404" x="2867025" y="2520950"/>
          <p14:tracePt t="22421" x="2847975" y="2508250"/>
          <p14:tracePt t="22438" x="2835275" y="2495550"/>
          <p14:tracePt t="22454" x="2820988" y="2481263"/>
          <p14:tracePt t="22471" x="2814638" y="2481263"/>
          <p14:tracePt t="22488" x="2795588" y="2468563"/>
          <p14:tracePt t="22504" x="2782888" y="2462213"/>
          <p14:tracePt t="22521" x="2768600" y="2462213"/>
          <p14:tracePt t="22537" x="2755900" y="2462213"/>
          <p14:tracePt t="22554" x="2749550" y="2462213"/>
          <p14:tracePt t="22571" x="2743200" y="2462213"/>
          <p14:tracePt t="22587" x="2730500" y="2462213"/>
          <p14:tracePt t="22604" x="2709863" y="2462213"/>
          <p14:tracePt t="22621" x="2690813" y="2462213"/>
          <p14:tracePt t="22638" x="2671763" y="2462213"/>
          <p14:tracePt t="22654" x="2659063" y="2462213"/>
          <p14:tracePt t="22671" x="2638425" y="2462213"/>
          <p14:tracePt t="22687" x="2625725" y="2462213"/>
          <p14:tracePt t="22704" x="2619375" y="2462213"/>
          <p14:tracePt t="22721" x="2613025" y="2462213"/>
          <p14:tracePt t="22737" x="2598738" y="2462213"/>
          <p14:tracePt t="22754" x="2592388" y="2468563"/>
          <p14:tracePt t="22771" x="2586038" y="2468563"/>
          <p14:tracePt t="22787" x="2579688" y="2474913"/>
          <p14:tracePt t="22804" x="2566988" y="2474913"/>
          <p14:tracePt t="22821" x="2554288" y="2489200"/>
          <p14:tracePt t="22837" x="2547938" y="2495550"/>
          <p14:tracePt t="22854" x="2540000" y="2501900"/>
          <p14:tracePt t="22871" x="2533650" y="2501900"/>
          <p14:tracePt t="22887" x="2527300" y="2514600"/>
          <p14:tracePt t="22904" x="2527300" y="2520950"/>
          <p14:tracePt t="22921" x="2520950" y="2533650"/>
          <p14:tracePt t="22937" x="2508250" y="2547938"/>
          <p14:tracePt t="22954" x="2508250" y="2554288"/>
          <p14:tracePt t="22971" x="2495550" y="2566988"/>
          <p14:tracePt t="22987" x="2495550" y="2573338"/>
          <p14:tracePt t="23004" x="2495550" y="2586038"/>
          <p14:tracePt t="23021" x="2495550" y="2598738"/>
          <p14:tracePt t="23037" x="2495550" y="2606675"/>
          <p14:tracePt t="23054" x="2495550" y="2632075"/>
          <p14:tracePt t="23071" x="2495550" y="2638425"/>
          <p14:tracePt t="23087" x="2501900" y="2644775"/>
          <p14:tracePt t="23104" x="2514600" y="2651125"/>
          <p14:tracePt t="23121" x="2520950" y="2665413"/>
          <p14:tracePt t="23138" x="2527300" y="2684463"/>
          <p14:tracePt t="23154" x="2540000" y="2684463"/>
          <p14:tracePt t="23171" x="2554288" y="2697163"/>
          <p14:tracePt t="23187" x="2560638" y="2709863"/>
          <p14:tracePt t="23204" x="2573338" y="2717800"/>
          <p14:tracePt t="23221" x="2579688" y="2724150"/>
          <p14:tracePt t="23237" x="2586038" y="2730500"/>
          <p14:tracePt t="23254" x="2592388" y="2730500"/>
          <p14:tracePt t="23271" x="2598738" y="2736850"/>
          <p14:tracePt t="23287" x="2613025" y="2736850"/>
          <p14:tracePt t="23304" x="2632075" y="2736850"/>
          <p14:tracePt t="23321" x="2638425" y="2743200"/>
          <p14:tracePt t="23337" x="2644775" y="2743200"/>
          <p14:tracePt t="23354" x="2644775" y="2749550"/>
          <p14:tracePt t="23371" x="2651125" y="2749550"/>
          <p14:tracePt t="23387" x="2659063" y="2749550"/>
          <p14:tracePt t="24881" x="2665413" y="2749550"/>
          <p14:tracePt t="24889" x="2678113" y="2749550"/>
          <p14:tracePt t="24897" x="2697163" y="2749550"/>
          <p14:tracePt t="24905" x="2736850" y="2749550"/>
          <p14:tracePt t="24920" x="2776538" y="2749550"/>
          <p14:tracePt t="24937" x="2841625" y="2749550"/>
          <p14:tracePt t="24954" x="2879725" y="2755900"/>
          <p14:tracePt t="24970" x="2919413" y="2755900"/>
          <p14:tracePt t="24987" x="2959100" y="2755900"/>
          <p14:tracePt t="25003" x="2997200" y="2755900"/>
          <p14:tracePt t="25020" x="3043238" y="2755900"/>
          <p14:tracePt t="25036" x="3089275" y="2755900"/>
          <p14:tracePt t="25053" x="3141663" y="2755900"/>
          <p14:tracePt t="25070" x="3206750" y="2755900"/>
          <p14:tracePt t="25087" x="3265488" y="2762250"/>
          <p14:tracePt t="25103" x="3344863" y="2776538"/>
          <p14:tracePt t="25120" x="3403600" y="2782888"/>
          <p14:tracePt t="25137" x="3500438" y="2795588"/>
          <p14:tracePt t="25153" x="3573463" y="2801938"/>
          <p14:tracePt t="25170" x="3651250" y="2814638"/>
          <p14:tracePt t="25186" x="3741738" y="2827338"/>
          <p14:tracePt t="25203" x="3840163" y="2835275"/>
          <p14:tracePt t="25220" x="3938588" y="2847975"/>
          <p14:tracePt t="25236" x="4016375" y="2860675"/>
          <p14:tracePt t="25253" x="4114800" y="2873375"/>
          <p14:tracePt t="25270" x="4198938" y="2900363"/>
          <p14:tracePt t="25286" x="4271963" y="2900363"/>
          <p14:tracePt t="25303" x="4343400" y="2906713"/>
          <p14:tracePt t="25320" x="4383088" y="2913063"/>
          <p14:tracePt t="25337" x="4414838" y="2913063"/>
          <p14:tracePt t="25353" x="4421188" y="2913063"/>
          <p14:tracePt t="25897" x="4427538" y="2913063"/>
          <p14:tracePt t="25905" x="4435475" y="2919413"/>
          <p14:tracePt t="25913" x="4435475" y="2925763"/>
          <p14:tracePt t="25937" x="4441825" y="2932113"/>
          <p14:tracePt t="25977" x="4435475" y="2938463"/>
          <p14:tracePt t="25985" x="4427538" y="2938463"/>
          <p14:tracePt t="25993" x="4427538" y="2946400"/>
          <p14:tracePt t="26003" x="4421188" y="2959100"/>
          <p14:tracePt t="26003" x="4395788" y="2984500"/>
          <p14:tracePt t="26019" x="4395788" y="2990850"/>
          <p14:tracePt t="26036" x="4376738" y="3011488"/>
          <p14:tracePt t="26053" x="4356100" y="3043238"/>
          <p14:tracePt t="26070" x="4343400" y="3055938"/>
          <p14:tracePt t="26086" x="4318000" y="3076575"/>
          <p14:tracePt t="26103" x="4303713" y="3108325"/>
          <p14:tracePt t="26119" x="4265613" y="3148013"/>
          <p14:tracePt t="26137" x="4232275" y="3194050"/>
          <p14:tracePt t="26153" x="4206875" y="3219450"/>
          <p14:tracePt t="26169" x="4192588" y="3252788"/>
          <p14:tracePt t="26186" x="4173538" y="3284538"/>
          <p14:tracePt t="26203" x="4160838" y="3311525"/>
          <p14:tracePt t="26219" x="4140200" y="3330575"/>
          <p14:tracePt t="26236" x="4140200" y="3336925"/>
          <p14:tracePt t="26345" x="4148138" y="3336925"/>
          <p14:tracePt t="26353" x="4160838" y="3336925"/>
          <p14:tracePt t="26362" x="4173538" y="3344863"/>
          <p14:tracePt t="26362" x="4186238" y="3344863"/>
          <p14:tracePt t="26369" x="4232275" y="3344863"/>
          <p14:tracePt t="26386" x="4265613" y="3344863"/>
          <p14:tracePt t="26403" x="4291013" y="3344863"/>
          <p14:tracePt t="26420" x="4303713" y="3344863"/>
          <p14:tracePt t="26545" x="4291013" y="3344863"/>
          <p14:tracePt t="26553" x="4284663" y="3344863"/>
          <p14:tracePt t="26557" x="4271963" y="3351213"/>
          <p14:tracePt t="26569" x="4259263" y="3351213"/>
          <p14:tracePt t="26586" x="4244975" y="3351213"/>
          <p14:tracePt t="26689" x="4265613" y="3351213"/>
          <p14:tracePt t="26697" x="4278313" y="3351213"/>
          <p14:tracePt t="26705" x="4291013" y="3351213"/>
          <p14:tracePt t="26713" x="4297363" y="3351213"/>
          <p14:tracePt t="26721" x="4318000" y="3351213"/>
          <p14:tracePt t="26753" x="4324350" y="3351213"/>
          <p14:tracePt t="26825" x="4318000" y="3351213"/>
          <p14:tracePt t="26833" x="4310063" y="3351213"/>
          <p14:tracePt t="26841" x="4297363" y="3351213"/>
          <p14:tracePt t="26849" x="4278313" y="3351213"/>
          <p14:tracePt t="26854" x="4251325" y="3351213"/>
          <p14:tracePt t="26869" x="4232275" y="3351213"/>
          <p14:tracePt t="26886" x="4213225" y="3351213"/>
          <p14:tracePt t="27041" x="4219575" y="3351213"/>
          <p14:tracePt t="27049" x="4225925" y="3351213"/>
          <p14:tracePt t="27169" x="4219575" y="3351213"/>
          <p14:tracePt t="27185" x="4213225" y="3351213"/>
          <p14:tracePt t="27281" x="4219575" y="3351213"/>
          <p14:tracePt t="27289" x="4225925" y="3351213"/>
          <p14:tracePt t="27297" x="4232275" y="3351213"/>
          <p14:tracePt t="27313" x="4259263" y="3351213"/>
          <p14:tracePt t="27321" x="4265613" y="3351213"/>
          <p14:tracePt t="27337" x="4271963" y="3351213"/>
          <p14:tracePt t="27345" x="4278313" y="3351213"/>
          <p14:tracePt t="27352" x="4284663" y="3351213"/>
          <p14:tracePt t="27930" x="4284663" y="3344863"/>
          <p14:tracePt t="27938" x="4284663" y="3336925"/>
          <p14:tracePt t="27941" x="4284663" y="3324225"/>
          <p14:tracePt t="27953" x="4265613" y="3292475"/>
          <p14:tracePt t="27970" x="4213225" y="3240088"/>
          <p14:tracePt t="27986" x="4121150" y="3154363"/>
          <p14:tracePt t="28003" x="3963988" y="3070225"/>
          <p14:tracePt t="28020" x="3802063" y="2990850"/>
          <p14:tracePt t="28036" x="3670300" y="2932113"/>
          <p14:tracePt t="28053" x="3552825" y="2894013"/>
          <p14:tracePt t="28070" x="3448050" y="2867025"/>
          <p14:tracePt t="28086" x="3336925" y="2854325"/>
          <p14:tracePt t="28103" x="3213100" y="2835275"/>
          <p14:tracePt t="28120" x="3089275" y="2820988"/>
          <p14:tracePt t="28137" x="2971800" y="2814638"/>
          <p14:tracePt t="28153" x="2860675" y="2814638"/>
          <p14:tracePt t="28153" x="2820988" y="2814638"/>
          <p14:tracePt t="28170" x="2724150" y="2814638"/>
          <p14:tracePt t="28187" x="2638425" y="2814638"/>
          <p14:tracePt t="28203" x="2554288" y="2814638"/>
          <p14:tracePt t="28220" x="2495550" y="2814638"/>
          <p14:tracePt t="28236" x="2430463" y="2814638"/>
          <p14:tracePt t="28253" x="2390775" y="2814638"/>
          <p14:tracePt t="28270" x="2351088" y="2814638"/>
          <p14:tracePt t="28286" x="2305050" y="2814638"/>
          <p14:tracePt t="28303" x="2260600" y="2814638"/>
          <p14:tracePt t="28320" x="2227263" y="2814638"/>
          <p14:tracePt t="28336" x="2214563" y="2814638"/>
          <p14:tracePt t="28353" x="2208213" y="2814638"/>
          <p14:tracePt t="28369" x="2201863" y="2814638"/>
          <p14:tracePt t="28482" x="2208213" y="2814638"/>
          <p14:tracePt t="28499" x="2220913" y="2814638"/>
          <p14:tracePt t="28506" x="2233613" y="2814638"/>
          <p14:tracePt t="28506" x="2252663" y="2814638"/>
          <p14:tracePt t="28519" x="2298700" y="2814638"/>
          <p14:tracePt t="28536" x="2357438" y="2814638"/>
          <p14:tracePt t="28553" x="2443163" y="2814638"/>
          <p14:tracePt t="28569" x="2540000" y="2814638"/>
          <p14:tracePt t="28586" x="2579688" y="2814638"/>
          <p14:tracePt t="28603" x="2613025" y="2814638"/>
          <p14:tracePt t="28619" x="2651125" y="2814638"/>
          <p14:tracePt t="28636" x="2690813" y="2808288"/>
          <p14:tracePt t="28653" x="2736850" y="2808288"/>
          <p14:tracePt t="28669" x="2789238" y="2808288"/>
          <p14:tracePt t="28686" x="2835275" y="2808288"/>
          <p14:tracePt t="28703" x="2867025" y="2808288"/>
          <p14:tracePt t="28719" x="2894013" y="2808288"/>
          <p14:tracePt t="28736" x="2900363" y="2808288"/>
          <p14:tracePt t="28753" x="2906713" y="2808288"/>
          <p14:tracePt t="32137" x="0" y="0"/>
        </p14:tracePtLst>
        <p14:tracePtLst>
          <p14:tracePt t="36413" x="2344738" y="2703513"/>
          <p14:tracePt t="36633" x="2351088" y="2703513"/>
          <p14:tracePt t="36641" x="2357438" y="2703513"/>
          <p14:tracePt t="36650" x="2370138" y="2703513"/>
          <p14:tracePt t="36657" x="2403475" y="2703513"/>
          <p14:tracePt t="36667" x="2430463" y="2703513"/>
          <p14:tracePt t="36683" x="2443163" y="2703513"/>
          <p14:tracePt t="36700" x="2449513" y="2703513"/>
          <p14:tracePt t="36716" x="2468563" y="2703513"/>
          <p14:tracePt t="36733" x="2481263" y="2703513"/>
          <p14:tracePt t="36750" x="2501900" y="2709863"/>
          <p14:tracePt t="36766" x="2527300" y="2709863"/>
          <p14:tracePt t="36783" x="2554288" y="2709863"/>
          <p14:tracePt t="36800" x="2573338" y="2709863"/>
          <p14:tracePt t="36816" x="2586038" y="2709863"/>
          <p14:tracePt t="36833" x="2592388" y="2717800"/>
          <p14:tracePt t="36937" x="2586038" y="2717800"/>
          <p14:tracePt t="36945" x="2573338" y="2717800"/>
          <p14:tracePt t="36953" x="2560638" y="2717800"/>
          <p14:tracePt t="36966" x="2533650" y="2724150"/>
          <p14:tracePt t="36966" x="2462213" y="2724150"/>
          <p14:tracePt t="36983" x="2357438" y="2724150"/>
          <p14:tracePt t="37000" x="2252663" y="2724150"/>
          <p14:tracePt t="37016" x="2128838" y="2724150"/>
          <p14:tracePt t="37033" x="1992313" y="2724150"/>
          <p14:tracePt t="37049" x="1920875" y="2724150"/>
          <p14:tracePt t="37066" x="1881188" y="2724150"/>
          <p14:tracePt t="37083" x="1854200" y="2724150"/>
          <p14:tracePt t="37099" x="1847850" y="2724150"/>
          <p14:tracePt t="37233" x="1854200" y="2724150"/>
          <p14:tracePt t="37241" x="1862138" y="2724150"/>
          <p14:tracePt t="37249" x="1893888" y="2724150"/>
          <p14:tracePt t="37266" x="1920875" y="2724150"/>
          <p14:tracePt t="37266" x="1985963" y="2724150"/>
          <p14:tracePt t="37283" x="2063750" y="2724150"/>
          <p14:tracePt t="37300" x="2141538" y="2724150"/>
          <p14:tracePt t="37316" x="2220913" y="2724150"/>
          <p14:tracePt t="37333" x="2298700" y="2724150"/>
          <p14:tracePt t="37349" x="2370138" y="2724150"/>
          <p14:tracePt t="37366" x="2468563" y="2724150"/>
          <p14:tracePt t="37383" x="2566988" y="2724150"/>
          <p14:tracePt t="37399" x="2659063" y="2724150"/>
          <p14:tracePt t="37416" x="2762250" y="2724150"/>
          <p14:tracePt t="37433" x="2906713" y="2724150"/>
          <p14:tracePt t="37449" x="2990850" y="2724150"/>
          <p14:tracePt t="37466" x="3070225" y="2724150"/>
          <p14:tracePt t="37483" x="3160713" y="2724150"/>
          <p14:tracePt t="37499" x="3240088" y="2724150"/>
          <p14:tracePt t="37516" x="3305175" y="2724150"/>
          <p14:tracePt t="37533" x="3357563" y="2724150"/>
          <p14:tracePt t="37549" x="3409950" y="2724150"/>
          <p14:tracePt t="37566" x="3454400" y="2724150"/>
          <p14:tracePt t="37583" x="3521075" y="2724150"/>
          <p14:tracePt t="37599" x="3579813" y="2724150"/>
          <p14:tracePt t="37616" x="3632200" y="2724150"/>
          <p14:tracePt t="37633" x="3716338" y="2736850"/>
          <p14:tracePt t="37649" x="3781425" y="2736850"/>
          <p14:tracePt t="37666" x="3840163" y="2736850"/>
          <p14:tracePt t="37683" x="3886200" y="2736850"/>
          <p14:tracePt t="37699" x="3957638" y="2736850"/>
          <p14:tracePt t="37716" x="4022725" y="2736850"/>
          <p14:tracePt t="37732" x="4089400" y="2736850"/>
          <p14:tracePt t="37749" x="4173538" y="2736850"/>
          <p14:tracePt t="37766" x="4265613" y="2736850"/>
          <p14:tracePt t="37782" x="4356100" y="2743200"/>
          <p14:tracePt t="37799" x="4454525" y="2743200"/>
          <p14:tracePt t="37816" x="4532313" y="2743200"/>
          <p14:tracePt t="37832" x="4605338" y="2743200"/>
          <p14:tracePt t="37849" x="4689475" y="2743200"/>
          <p14:tracePt t="37866" x="4754563" y="2743200"/>
          <p14:tracePt t="37882" x="4806950" y="2743200"/>
          <p14:tracePt t="37899" x="4859338" y="2743200"/>
          <p14:tracePt t="37916" x="4918075" y="2743200"/>
          <p14:tracePt t="37932" x="4957763" y="2743200"/>
          <p14:tracePt t="37949" x="5003800" y="2743200"/>
          <p14:tracePt t="37966" x="5048250" y="2743200"/>
          <p14:tracePt t="37982" x="5081588" y="2749550"/>
          <p14:tracePt t="37999" x="5100638" y="2749550"/>
          <p14:tracePt t="38016" x="5106988" y="2749550"/>
          <p14:tracePt t="39401" x="5100638" y="2749550"/>
          <p14:tracePt t="39425" x="5094288" y="2749550"/>
          <p14:tracePt t="39441" x="5087938" y="2749550"/>
          <p14:tracePt t="39465" x="5081588" y="2749550"/>
          <p14:tracePt t="39481" x="5075238" y="2749550"/>
          <p14:tracePt t="39489" x="5068888" y="2755900"/>
          <p14:tracePt t="39505" x="5062538" y="2755900"/>
          <p14:tracePt t="39529" x="5054600" y="2755900"/>
          <p14:tracePt t="39553" x="5048250" y="2755900"/>
          <p14:tracePt t="39561" x="5041900" y="2755900"/>
          <p14:tracePt t="39569" x="5035550" y="2755900"/>
          <p14:tracePt t="39585" x="5022850" y="2755900"/>
          <p14:tracePt t="39593" x="5016500" y="2755900"/>
          <p14:tracePt t="39598" x="4995863" y="2755900"/>
          <p14:tracePt t="39615" x="4964113" y="2755900"/>
          <p14:tracePt t="39632" x="4905375" y="2755900"/>
          <p14:tracePt t="39648" x="4846638" y="2755900"/>
          <p14:tracePt t="39665" x="4787900" y="2755900"/>
          <p14:tracePt t="39682" x="4735513" y="2755900"/>
          <p14:tracePt t="39698" x="4664075" y="2762250"/>
          <p14:tracePt t="39715" x="4584700" y="2762250"/>
          <p14:tracePt t="39732" x="4487863" y="2762250"/>
          <p14:tracePt t="39748" x="4389438" y="2762250"/>
          <p14:tracePt t="39765" x="4284663" y="2762250"/>
          <p14:tracePt t="39782" x="4173538" y="2762250"/>
          <p14:tracePt t="39798" x="4075113" y="2762250"/>
          <p14:tracePt t="39815" x="3978275" y="2768600"/>
          <p14:tracePt t="39832" x="3873500" y="2768600"/>
          <p14:tracePt t="39848" x="3781425" y="2768600"/>
          <p14:tracePt t="39865" x="3605213" y="2768600"/>
          <p14:tracePt t="39882" x="3475038" y="2768600"/>
          <p14:tracePt t="39898" x="3344863" y="2768600"/>
          <p14:tracePt t="39915" x="3213100" y="2768600"/>
          <p14:tracePt t="39932" x="3108325" y="2776538"/>
          <p14:tracePt t="39948" x="3005138" y="2776538"/>
          <p14:tracePt t="39965" x="2906713" y="2776538"/>
          <p14:tracePt t="39982" x="2827338" y="2776538"/>
          <p14:tracePt t="39998" x="2736850" y="2776538"/>
          <p14:tracePt t="40015" x="2659063" y="2776538"/>
          <p14:tracePt t="40032" x="2586038" y="2776538"/>
          <p14:tracePt t="40048" x="2527300" y="2776538"/>
          <p14:tracePt t="40048" x="2495550" y="2776538"/>
          <p14:tracePt t="40065" x="2436813" y="2776538"/>
          <p14:tracePt t="40082" x="2409825" y="2776538"/>
          <p14:tracePt t="40098" x="2390775" y="2776538"/>
          <p14:tracePt t="40115" x="2384425" y="2776538"/>
          <p14:tracePt t="40132" x="2378075" y="2776538"/>
          <p14:tracePt t="40737" x="2384425" y="2776538"/>
          <p14:tracePt t="40753" x="2390775" y="2776538"/>
          <p14:tracePt t="40761" x="2397125" y="2776538"/>
          <p14:tracePt t="40769" x="2422525" y="2776538"/>
          <p14:tracePt t="40782" x="2462213" y="2776538"/>
          <p14:tracePt t="40798" x="2508250" y="2776538"/>
          <p14:tracePt t="40815" x="2566988" y="2776538"/>
          <p14:tracePt t="40831" x="2619375" y="2776538"/>
          <p14:tracePt t="40848" x="2684463" y="2776538"/>
          <p14:tracePt t="40865" x="2768600" y="2776538"/>
          <p14:tracePt t="40881" x="2841625" y="2776538"/>
          <p14:tracePt t="40898" x="2913063" y="2776538"/>
          <p14:tracePt t="40915" x="3005138" y="2776538"/>
          <p14:tracePt t="40931" x="3082925" y="2782888"/>
          <p14:tracePt t="40948" x="3160713" y="2782888"/>
          <p14:tracePt t="40965" x="3252788" y="2789238"/>
          <p14:tracePt t="40981" x="3344863" y="2808288"/>
          <p14:tracePt t="40998" x="3429000" y="2827338"/>
          <p14:tracePt t="41015" x="3513138" y="2854325"/>
          <p14:tracePt t="41031" x="3598863" y="2894013"/>
          <p14:tracePt t="41048" x="3676650" y="2919413"/>
          <p14:tracePt t="41065" x="3781425" y="2971800"/>
          <p14:tracePt t="41081" x="3840163" y="3030538"/>
          <p14:tracePt t="41098" x="3886200" y="3076575"/>
          <p14:tracePt t="41115" x="3925888" y="3108325"/>
          <p14:tracePt t="41131" x="3963988" y="3141663"/>
          <p14:tracePt t="41148" x="3990975" y="3175000"/>
          <p14:tracePt t="41164" x="4016375" y="3206750"/>
          <p14:tracePt t="41181" x="4030663" y="3233738"/>
          <p14:tracePt t="41198" x="4043363" y="3259138"/>
          <p14:tracePt t="41215" x="4056063" y="3271838"/>
          <p14:tracePt t="41231" x="4075113" y="3284538"/>
          <p14:tracePt t="41361" x="4075113" y="3278188"/>
          <p14:tracePt t="41373" x="4075113" y="3271838"/>
          <p14:tracePt t="41385" x="4068763" y="3271838"/>
          <p14:tracePt t="41398" x="4068763" y="3259138"/>
          <p14:tracePt t="41401" x="4062413" y="3246438"/>
          <p14:tracePt t="41414" x="4037013" y="3206750"/>
          <p14:tracePt t="41431" x="3997325" y="3167063"/>
          <p14:tracePt t="41448" x="3938588" y="3122613"/>
          <p14:tracePt t="41464" x="3846513" y="3049588"/>
          <p14:tracePt t="41481" x="3781425" y="3011488"/>
          <p14:tracePt t="41498" x="3722688" y="2990850"/>
          <p14:tracePt t="41514" x="3697288" y="2965450"/>
          <p14:tracePt t="41531" x="3657600" y="2946400"/>
          <p14:tracePt t="41548" x="3632200" y="2932113"/>
          <p14:tracePt t="41564" x="3598863" y="2925763"/>
          <p14:tracePt t="41581" x="3559175" y="2900363"/>
          <p14:tracePt t="41598" x="3506788" y="2873375"/>
          <p14:tracePt t="41614" x="3462338" y="2854325"/>
          <p14:tracePt t="41631" x="3395663" y="2820988"/>
          <p14:tracePt t="41648" x="3324225" y="2801938"/>
          <p14:tracePt t="41664" x="3259138" y="2776538"/>
          <p14:tracePt t="41681" x="3233738" y="2762250"/>
          <p14:tracePt t="41698" x="3206750" y="2762250"/>
          <p14:tracePt t="41714" x="3181350" y="2762250"/>
          <p14:tracePt t="41731" x="3160713" y="2762250"/>
          <p14:tracePt t="41748" x="3116263" y="2762250"/>
          <p14:tracePt t="41764" x="3076575" y="2755900"/>
          <p14:tracePt t="41781" x="3011488" y="2755900"/>
          <p14:tracePt t="41798" x="2978150" y="2755900"/>
          <p14:tracePt t="41814" x="2952750" y="2749550"/>
          <p14:tracePt t="41831" x="2932113" y="2749550"/>
          <p14:tracePt t="41848" x="2925763" y="2749550"/>
          <p14:tracePt t="41913" x="2919413" y="2749550"/>
          <p14:tracePt t="42089" x="2925763" y="2749550"/>
          <p14:tracePt t="42098" x="2938463" y="2749550"/>
          <p14:tracePt t="42098" x="2984500" y="2749550"/>
          <p14:tracePt t="42114" x="3055938" y="2749550"/>
          <p14:tracePt t="42131" x="3141663" y="2743200"/>
          <p14:tracePt t="42147" x="3240088" y="2749550"/>
          <p14:tracePt t="42164" x="3344863" y="2762250"/>
          <p14:tracePt t="42181" x="3429000" y="2762250"/>
          <p14:tracePt t="42197" x="3506788" y="2776538"/>
          <p14:tracePt t="42214" x="3573463" y="2789238"/>
          <p14:tracePt t="42231" x="3638550" y="2801938"/>
          <p14:tracePt t="42248" x="3703638" y="2827338"/>
          <p14:tracePt t="42264" x="3768725" y="2847975"/>
          <p14:tracePt t="42281" x="3860800" y="2887663"/>
          <p14:tracePt t="42297" x="3932238" y="2946400"/>
          <p14:tracePt t="42314" x="3997325" y="3011488"/>
          <p14:tracePt t="42331" x="4049713" y="3063875"/>
          <p14:tracePt t="42347" x="4095750" y="3128963"/>
          <p14:tracePt t="42364" x="4127500" y="3181350"/>
          <p14:tracePt t="42381" x="4148138" y="3219450"/>
          <p14:tracePt t="42397" x="4154488" y="3246438"/>
          <p14:tracePt t="42414" x="4148138" y="3271838"/>
          <p14:tracePt t="42431" x="4148138" y="3278188"/>
          <p14:tracePt t="42447" x="4148138" y="3298825"/>
          <p14:tracePt t="42464" x="4148138" y="3305175"/>
          <p14:tracePt t="42481" x="4140200" y="3311525"/>
          <p14:tracePt t="42521" x="4140200" y="3317875"/>
          <p14:tracePt t="42537" x="4140200" y="3324225"/>
          <p14:tracePt t="42553" x="4140200" y="3330575"/>
          <p14:tracePt t="42561" x="4127500" y="3336925"/>
          <p14:tracePt t="42565" x="4127500" y="3357563"/>
          <p14:tracePt t="42581" x="4127500" y="3344863"/>
          <p14:tracePt t="42617" x="4133850" y="3344863"/>
          <p14:tracePt t="42625" x="4140200" y="3344863"/>
          <p14:tracePt t="42632" x="4154488" y="3344863"/>
          <p14:tracePt t="42647" x="4179888" y="3344863"/>
          <p14:tracePt t="42664" x="4213225" y="3344863"/>
          <p14:tracePt t="42681" x="4251325" y="3336925"/>
          <p14:tracePt t="42697" x="4259263" y="3336925"/>
          <p14:tracePt t="42769" x="4251325" y="3336925"/>
          <p14:tracePt t="42785" x="4244975" y="3336925"/>
          <p14:tracePt t="42793" x="4238625" y="3336925"/>
          <p14:tracePt t="42799" x="4225925" y="3336925"/>
          <p14:tracePt t="42814" x="4219575" y="3336925"/>
          <p14:tracePt t="42921" x="4232275" y="3336925"/>
          <p14:tracePt t="42927" x="4251325" y="3336925"/>
          <p14:tracePt t="42947" x="4291013" y="3336925"/>
          <p14:tracePt t="42947" x="4337050" y="3336925"/>
          <p14:tracePt t="42964" x="4362450" y="3336925"/>
          <p14:tracePt t="42980" x="4383088" y="3336925"/>
          <p14:tracePt t="42997" x="4389438" y="3336925"/>
          <p14:tracePt t="43073" x="4383088" y="3336925"/>
          <p14:tracePt t="43081" x="4376738" y="3336925"/>
          <p14:tracePt t="43089" x="4343400" y="3330575"/>
          <p14:tracePt t="43097" x="4297363" y="3330575"/>
          <p14:tracePt t="43114" x="4259263" y="3330575"/>
          <p14:tracePt t="43131" x="4238625" y="3324225"/>
          <p14:tracePt t="43147" x="4232275" y="3324225"/>
          <p14:tracePt t="43273" x="4238625" y="3324225"/>
          <p14:tracePt t="43289" x="4244975" y="3324225"/>
          <p14:tracePt t="44689" x="4244975" y="3311525"/>
          <p14:tracePt t="44701" x="4244975" y="3305175"/>
          <p14:tracePt t="44705" x="4244975" y="3271838"/>
          <p14:tracePt t="44713" x="4244975" y="3246438"/>
          <p14:tracePt t="44730" x="4244975" y="3219450"/>
          <p14:tracePt t="44747" x="4232275" y="3200400"/>
          <p14:tracePt t="44763" x="4225925" y="3181350"/>
          <p14:tracePt t="44780" x="4198938" y="3167063"/>
          <p14:tracePt t="44796" x="4154488" y="3141663"/>
          <p14:tracePt t="44813" x="4108450" y="3116263"/>
          <p14:tracePt t="44830" x="4016375" y="3082925"/>
          <p14:tracePt t="44846" x="3905250" y="3070225"/>
          <p14:tracePt t="44863" x="3802063" y="3063875"/>
          <p14:tracePt t="44880" x="3697288" y="3055938"/>
          <p14:tracePt t="44896" x="3540125" y="3049588"/>
          <p14:tracePt t="44913" x="3462338" y="3049588"/>
          <p14:tracePt t="44930" x="3395663" y="3043238"/>
          <p14:tracePt t="44946" x="3298825" y="3036888"/>
          <p14:tracePt t="44963" x="3219450" y="3030538"/>
          <p14:tracePt t="44980" x="3135313" y="3024188"/>
          <p14:tracePt t="44996" x="3030538" y="2990850"/>
          <p14:tracePt t="45013" x="2913063" y="2952750"/>
          <p14:tracePt t="45030" x="2801938" y="2919413"/>
          <p14:tracePt t="45046" x="2717800" y="2867025"/>
          <p14:tracePt t="45063" x="2665413" y="2841625"/>
          <p14:tracePt t="45080" x="2632075" y="2835275"/>
          <p14:tracePt t="45096" x="2613025" y="2835275"/>
          <p14:tracePt t="45113" x="2606675" y="2835275"/>
          <p14:tracePt t="45746" x="2613025" y="2835275"/>
          <p14:tracePt t="45970" x="2619375" y="2835275"/>
          <p14:tracePt t="45987" x="2625725" y="2835275"/>
          <p14:tracePt t="46003" x="2632075" y="2835275"/>
          <p14:tracePt t="46003" x="2638425" y="2835275"/>
          <p14:tracePt t="46034" x="2644775" y="2835275"/>
          <p14:tracePt t="46047" x="2651125" y="2835275"/>
          <p14:tracePt t="46047" x="2659063" y="2835275"/>
          <p14:tracePt t="46064" x="2665413" y="2835275"/>
          <p14:tracePt t="46080" x="2671763" y="2835275"/>
          <p14:tracePt t="46114" x="2678113" y="2835275"/>
          <p14:tracePt t="46114" x="2684463" y="2835275"/>
          <p14:tracePt t="46130" x="2684463" y="2827338"/>
          <p14:tracePt t="46234" x="2671763" y="2827338"/>
          <p14:tracePt t="46250" x="2659063" y="2827338"/>
          <p14:tracePt t="46258" x="2638425" y="2827338"/>
          <p14:tracePt t="46266" x="2606675" y="2827338"/>
          <p14:tracePt t="46274" x="2566988" y="2827338"/>
          <p14:tracePt t="46282" x="2481263" y="2827338"/>
          <p14:tracePt t="46297" x="2370138" y="2827338"/>
          <p14:tracePt t="46313" x="2168525" y="2827338"/>
          <p14:tracePt t="46330" x="2044700" y="2827338"/>
          <p14:tracePt t="46347" x="1952625" y="2827338"/>
          <p14:tracePt t="46363" x="1868488" y="2827338"/>
          <p14:tracePt t="46380" x="1789113" y="2827338"/>
          <p14:tracePt t="46397" x="1711325" y="2827338"/>
          <p14:tracePt t="46413" x="1633538" y="2827338"/>
          <p14:tracePt t="46430" x="1541463" y="2827338"/>
          <p14:tracePt t="46447" x="1455738" y="2827338"/>
          <p14:tracePt t="46463" x="1358900" y="2827338"/>
          <p14:tracePt t="46480" x="1254125" y="2827338"/>
          <p14:tracePt t="46497" x="1155700" y="2827338"/>
          <p14:tracePt t="46513" x="1058863" y="2820988"/>
          <p14:tracePt t="46530" x="1038225" y="2820988"/>
          <p14:tracePt t="46682" x="1044575" y="2820988"/>
          <p14:tracePt t="46698" x="1050925" y="2820988"/>
          <p14:tracePt t="46706" x="1071563" y="2820988"/>
          <p14:tracePt t="46714" x="1084263" y="2820988"/>
          <p14:tracePt t="46722" x="1136650" y="2820988"/>
          <p14:tracePt t="46730" x="1214438" y="2820988"/>
          <p14:tracePt t="46747" x="1319213" y="2820988"/>
          <p14:tracePt t="46763" x="1423988" y="2820988"/>
          <p14:tracePt t="46780" x="1528763" y="2820988"/>
          <p14:tracePt t="46797" x="1625600" y="2820988"/>
          <p14:tracePt t="46813" x="1724025" y="2820988"/>
          <p14:tracePt t="46830" x="1816100" y="2820988"/>
          <p14:tracePt t="46847" x="1906588" y="2820988"/>
          <p14:tracePt t="46863" x="2011363" y="2820988"/>
          <p14:tracePt t="46880" x="2141538" y="2820988"/>
          <p14:tracePt t="46897" x="2273300" y="2820988"/>
          <p14:tracePt t="46913" x="2430463" y="2820988"/>
          <p14:tracePt t="46930" x="2527300" y="2820988"/>
          <p14:tracePt t="46946" x="2613025" y="2820988"/>
          <p14:tracePt t="46963" x="2690813" y="2820988"/>
          <p14:tracePt t="46980" x="2762250" y="2820988"/>
          <p14:tracePt t="46997" x="2801938" y="2820988"/>
          <p14:tracePt t="47013" x="2827338" y="2820988"/>
          <p14:tracePt t="47030" x="2835275" y="2820988"/>
          <p14:tracePt t="47046" x="2841625" y="2820988"/>
          <p14:tracePt t="48162" x="2835275" y="2820988"/>
          <p14:tracePt t="48178" x="2827338" y="2820988"/>
          <p14:tracePt t="48194" x="2820988" y="2820988"/>
          <p14:tracePt t="48210" x="2814638" y="2820988"/>
          <p14:tracePt t="48218" x="2808288" y="2820988"/>
          <p14:tracePt t="48226" x="2801938" y="2820988"/>
          <p14:tracePt t="48246" x="2795588" y="2820988"/>
          <p14:tracePt t="48246" x="2789238" y="2820988"/>
          <p14:tracePt t="48263" x="2782888" y="2820988"/>
          <p14:tracePt t="48279" x="2782888" y="2827338"/>
          <p14:tracePt t="48296" x="2776538" y="2827338"/>
          <p14:tracePt t="48834" x="2768600" y="2827338"/>
          <p14:tracePt t="48842" x="2762250" y="2827338"/>
          <p14:tracePt t="48850" x="2755900" y="2827338"/>
          <p14:tracePt t="48866" x="2749550" y="2827338"/>
          <p14:tracePt t="48868" x="2743200" y="2827338"/>
          <p14:tracePt t="48879" x="2717800" y="2820988"/>
          <p14:tracePt t="48896" x="2697163" y="2814638"/>
          <p14:tracePt t="48912" x="2678113" y="2814638"/>
          <p14:tracePt t="48929" x="2651125" y="2801938"/>
          <p14:tracePt t="48946" x="2638425" y="2801938"/>
          <p14:tracePt t="48962" x="2625725" y="2795588"/>
          <p14:tracePt t="48979" x="2613025" y="2795588"/>
          <p14:tracePt t="48996" x="2606675" y="2795588"/>
          <p14:tracePt t="49034" x="2598738" y="2795588"/>
          <p14:tracePt t="49418" x="2606675" y="2795588"/>
          <p14:tracePt t="49426" x="2619375" y="2795588"/>
          <p14:tracePt t="49434" x="2644775" y="2795588"/>
          <p14:tracePt t="49442" x="2684463" y="2795588"/>
          <p14:tracePt t="49449" x="2743200" y="2795588"/>
          <p14:tracePt t="49462" x="2827338" y="2795588"/>
          <p14:tracePt t="49479" x="2900363" y="2795588"/>
          <p14:tracePt t="49496" x="3005138" y="2801938"/>
          <p14:tracePt t="49512" x="3101975" y="2814638"/>
          <p14:tracePt t="49529" x="3252788" y="2835275"/>
          <p14:tracePt t="49546" x="3324225" y="2841625"/>
          <p14:tracePt t="49562" x="3376613" y="2847975"/>
          <p14:tracePt t="49579" x="3416300" y="2847975"/>
          <p14:tracePt t="49595" x="3441700" y="2854325"/>
          <p14:tracePt t="49612" x="3468688" y="2860675"/>
          <p14:tracePt t="49629" x="3494088" y="2860675"/>
          <p14:tracePt t="49645" x="3527425" y="2860675"/>
          <p14:tracePt t="49662" x="3565525" y="2873375"/>
          <p14:tracePt t="49679" x="3605213" y="2887663"/>
          <p14:tracePt t="49695" x="3683000" y="2906713"/>
          <p14:tracePt t="49712" x="3749675" y="2919413"/>
          <p14:tracePt t="49729" x="3814763" y="2946400"/>
          <p14:tracePt t="49745" x="3873500" y="2971800"/>
          <p14:tracePt t="49762" x="3892550" y="2984500"/>
          <p14:tracePt t="49779" x="3892550" y="2990850"/>
          <p14:tracePt t="49795" x="3892550" y="2997200"/>
          <p14:tracePt t="49812" x="3892550" y="3011488"/>
          <p14:tracePt t="49829" x="3892550" y="3036888"/>
          <p14:tracePt t="49845" x="3879850" y="3076575"/>
          <p14:tracePt t="49862" x="3873500" y="3122613"/>
          <p14:tracePt t="49879" x="3867150" y="3181350"/>
          <p14:tracePt t="49895" x="3860800" y="3225800"/>
          <p14:tracePt t="49912" x="3860800" y="3265488"/>
          <p14:tracePt t="49929" x="3860800" y="3298825"/>
          <p14:tracePt t="49945" x="3860800" y="3324225"/>
          <p14:tracePt t="49962" x="3867150" y="3330575"/>
          <p14:tracePt t="49979" x="3879850" y="3344863"/>
          <p14:tracePt t="49995" x="3886200" y="3344863"/>
          <p14:tracePt t="50012" x="3892550" y="3344863"/>
          <p14:tracePt t="50029" x="3905250" y="3344863"/>
          <p14:tracePt t="50045" x="3911600" y="3344863"/>
          <p14:tracePt t="50130" x="3905250" y="3344863"/>
          <p14:tracePt t="50137" x="3892550" y="3344863"/>
          <p14:tracePt t="50145" x="3867150" y="3344863"/>
          <p14:tracePt t="50154" x="3787775" y="3344863"/>
          <p14:tracePt t="50162" x="3690938" y="3344863"/>
          <p14:tracePt t="50179" x="3586163" y="3344863"/>
          <p14:tracePt t="50195" x="3500438" y="3344863"/>
          <p14:tracePt t="50212" x="3454400" y="3344863"/>
          <p14:tracePt t="50330" x="3462338" y="3344863"/>
          <p14:tracePt t="50338" x="3475038" y="3344863"/>
          <p14:tracePt t="50345" x="3494088" y="3344863"/>
          <p14:tracePt t="50353" x="3586163" y="3344863"/>
          <p14:tracePt t="50362" x="3690938" y="3344863"/>
          <p14:tracePt t="50378" x="3794125" y="3344863"/>
          <p14:tracePt t="50395" x="3886200" y="3344863"/>
          <p14:tracePt t="50412" x="3925888" y="3344863"/>
          <p14:tracePt t="50429" x="3944938" y="3344863"/>
          <p14:tracePt t="50489" x="3938588" y="3344863"/>
          <p14:tracePt t="50537" x="3932238" y="3344863"/>
          <p14:tracePt t="50545" x="3911600" y="3344863"/>
          <p14:tracePt t="50551" x="3879850" y="3344863"/>
          <p14:tracePt t="50562" x="3833813" y="3344863"/>
          <p14:tracePt t="50578" x="3794125" y="3351213"/>
          <p14:tracePt t="50595" x="3768725" y="3351213"/>
          <p14:tracePt t="50612" x="3762375" y="3351213"/>
          <p14:tracePt t="50737" x="3768725" y="3351213"/>
          <p14:tracePt t="50746" x="3781425" y="3351213"/>
          <p14:tracePt t="50762" x="3808413" y="3351213"/>
          <p14:tracePt t="50763" x="3833813" y="3351213"/>
          <p14:tracePt t="50779" x="3860800" y="3351213"/>
          <p14:tracePt t="51378" x="3852863" y="3351213"/>
          <p14:tracePt t="51385" x="3846513" y="3336925"/>
          <p14:tracePt t="51393" x="3840163" y="3324225"/>
          <p14:tracePt t="51401" x="3794125" y="3278188"/>
          <p14:tracePt t="51412" x="3735388" y="3213100"/>
          <p14:tracePt t="51428" x="3663950" y="3148013"/>
          <p14:tracePt t="51445" x="3565525" y="3055938"/>
          <p14:tracePt t="51461" x="3487738" y="2978150"/>
          <p14:tracePt t="51478" x="3363913" y="2900363"/>
          <p14:tracePt t="51495" x="3252788" y="2820988"/>
          <p14:tracePt t="51512" x="3175000" y="2776538"/>
          <p14:tracePt t="51528" x="3095625" y="2749550"/>
          <p14:tracePt t="51545" x="2990850" y="2743200"/>
          <p14:tracePt t="51561" x="2900363" y="2736850"/>
          <p14:tracePt t="51578" x="2820988" y="2730500"/>
          <p14:tracePt t="51595" x="2730500" y="2724150"/>
          <p14:tracePt t="51611" x="2671763" y="2717800"/>
          <p14:tracePt t="51628" x="2613025" y="2717800"/>
          <p14:tracePt t="51645" x="2573338" y="2717800"/>
          <p14:tracePt t="51661" x="2554288" y="2717800"/>
          <p14:tracePt t="51678" x="2547938" y="2717800"/>
          <p14:tracePt t="51695" x="2540000" y="2717800"/>
          <p14:tracePt t="51711" x="2533650" y="2717800"/>
          <p14:tracePt t="51728" x="2527300" y="2717800"/>
          <p14:tracePt t="51745" x="2520950" y="2717800"/>
          <p14:tracePt t="51938" x="2527300" y="2717800"/>
          <p14:tracePt t="51953" x="2533650" y="2717800"/>
          <p14:tracePt t="51977" x="2547938" y="2717800"/>
          <p14:tracePt t="51978" x="2554288" y="2717800"/>
          <p14:tracePt t="51978" x="2566988" y="2717800"/>
          <p14:tracePt t="51995" x="2573338" y="2717800"/>
          <p14:tracePt t="52011" x="2586038" y="2717800"/>
          <p14:tracePt t="52028" x="2598738" y="2717800"/>
          <p14:tracePt t="52045" x="2619375" y="2717800"/>
          <p14:tracePt t="52061" x="2638425" y="2717800"/>
          <p14:tracePt t="52078" x="2644775" y="2717800"/>
          <p14:tracePt t="52094" x="2651125" y="2717800"/>
          <p14:tracePt t="52111" x="2659063" y="2717800"/>
          <p14:tracePt t="53473" x="2665413" y="2717800"/>
          <p14:tracePt t="53481" x="2671763" y="2717800"/>
          <p14:tracePt t="53497" x="2678113" y="2717800"/>
          <p14:tracePt t="53505" x="2678113" y="2724150"/>
          <p14:tracePt t="53513" x="2690813" y="2724150"/>
          <p14:tracePt t="53527" x="2703513" y="2724150"/>
          <p14:tracePt t="53544" x="2709863" y="2724150"/>
          <p14:tracePt t="53561" x="2724150" y="2724150"/>
          <p14:tracePt t="53577" x="2743200" y="2724150"/>
          <p14:tracePt t="53594" x="2755900" y="2724150"/>
          <p14:tracePt t="53611" x="2782888" y="2724150"/>
          <p14:tracePt t="53627" x="2808288" y="2724150"/>
          <p14:tracePt t="53644" x="2835275" y="2724150"/>
          <p14:tracePt t="53661" x="2854325" y="2724150"/>
          <p14:tracePt t="53677" x="2873375" y="2724150"/>
          <p14:tracePt t="53694" x="2887663" y="2724150"/>
          <p14:tracePt t="53710" x="2900363" y="2724150"/>
          <p14:tracePt t="53727" x="2906713" y="2724150"/>
          <p14:tracePt t="53744" x="2906713" y="2730500"/>
          <p14:tracePt t="53777" x="2913063" y="2730500"/>
          <p14:tracePt t="53778" x="2913063" y="2736850"/>
          <p14:tracePt t="53794" x="2919413" y="2736850"/>
          <p14:tracePt t="53810" x="2932113" y="2736850"/>
          <p14:tracePt t="53827" x="2938463" y="2736850"/>
          <p14:tracePt t="53844" x="2959100" y="2736850"/>
          <p14:tracePt t="53861" x="2978150" y="2736850"/>
          <p14:tracePt t="53877" x="2997200" y="2736850"/>
          <p14:tracePt t="53894" x="3011488" y="2736850"/>
          <p14:tracePt t="53910" x="3024188" y="2736850"/>
          <p14:tracePt t="54281" x="3036888" y="2736850"/>
          <p14:tracePt t="54289" x="3063875" y="2736850"/>
          <p14:tracePt t="54297" x="3089275" y="2736850"/>
          <p14:tracePt t="54305" x="3108325" y="2736850"/>
          <p14:tracePt t="54313" x="3175000" y="2736850"/>
          <p14:tracePt t="54327" x="3240088" y="2736850"/>
          <p14:tracePt t="54344" x="3305175" y="2736850"/>
          <p14:tracePt t="54360" x="3351213" y="2736850"/>
          <p14:tracePt t="54377" x="3376613" y="2736850"/>
          <p14:tracePt t="54394" x="3382963" y="2736850"/>
          <p14:tracePt t="54410" x="3395663" y="2736850"/>
          <p14:tracePt t="54427" x="3422650" y="2736850"/>
          <p14:tracePt t="54444" x="3448050" y="2736850"/>
          <p14:tracePt t="54460" x="3481388" y="2736850"/>
          <p14:tracePt t="54477" x="3506788" y="2736850"/>
          <p14:tracePt t="54494" x="3527425" y="2736850"/>
          <p14:tracePt t="54510" x="3540125" y="2736850"/>
          <p14:tracePt t="54527" x="3546475" y="2736850"/>
          <p14:tracePt t="54544" x="3552825" y="2736850"/>
          <p14:tracePt t="54713" x="3546475" y="2736850"/>
          <p14:tracePt t="54737" x="3540125" y="2736850"/>
          <p14:tracePt t="54761" x="3533775" y="2736850"/>
          <p14:tracePt t="54769" x="3521075" y="2736850"/>
          <p14:tracePt t="54785" x="3513138" y="2736850"/>
          <p14:tracePt t="54797" x="3494088" y="2736850"/>
          <p14:tracePt t="54801" x="3468688" y="2736850"/>
          <p14:tracePt t="54810" x="3435350" y="2736850"/>
          <p14:tracePt t="54827" x="3416300" y="2736850"/>
          <p14:tracePt t="54843" x="3382963" y="2736850"/>
          <p14:tracePt t="54860" x="3351213" y="2736850"/>
          <p14:tracePt t="54877" x="3324225" y="2736850"/>
          <p14:tracePt t="54893" x="3298825" y="2736850"/>
          <p14:tracePt t="54910" x="3265488" y="2736850"/>
          <p14:tracePt t="54927" x="3252788" y="2736850"/>
          <p14:tracePt t="54943" x="3240088" y="2736850"/>
          <p14:tracePt t="54960" x="3233738" y="2736850"/>
          <p14:tracePt t="55073" x="3240088" y="2736850"/>
          <p14:tracePt t="55081" x="3252788" y="2736850"/>
          <p14:tracePt t="55093" x="3259138" y="2736850"/>
          <p14:tracePt t="55097" x="3298825" y="2736850"/>
          <p14:tracePt t="55110" x="3344863" y="2736850"/>
          <p14:tracePt t="55127" x="3389313" y="2736850"/>
          <p14:tracePt t="55143" x="3435350" y="2736850"/>
          <p14:tracePt t="55160" x="3487738" y="2736850"/>
          <p14:tracePt t="55177" x="3552825" y="2743200"/>
          <p14:tracePt t="55193" x="3611563" y="2743200"/>
          <p14:tracePt t="55210" x="3663950" y="2743200"/>
          <p14:tracePt t="55227" x="3716338" y="2743200"/>
          <p14:tracePt t="55243" x="3768725" y="2749550"/>
          <p14:tracePt t="55260" x="3814763" y="2749550"/>
          <p14:tracePt t="55277" x="3852863" y="2749550"/>
          <p14:tracePt t="55293" x="3919538" y="2749550"/>
          <p14:tracePt t="55310" x="3970338" y="2749550"/>
          <p14:tracePt t="55327" x="4022725" y="2749550"/>
          <p14:tracePt t="55343" x="4095750" y="2749550"/>
          <p14:tracePt t="55360" x="4167188" y="2749550"/>
          <p14:tracePt t="55377" x="4265613" y="2749550"/>
          <p14:tracePt t="55393" x="4337050" y="2749550"/>
          <p14:tracePt t="55410" x="4389438" y="2749550"/>
          <p14:tracePt t="55426" x="4448175" y="2749550"/>
          <p14:tracePt t="55444" x="4494213" y="2749550"/>
          <p14:tracePt t="55460" x="4552950" y="2749550"/>
          <p14:tracePt t="55477" x="4611688" y="2749550"/>
          <p14:tracePt t="55493" x="4664075" y="2749550"/>
          <p14:tracePt t="55510" x="4722813" y="2749550"/>
          <p14:tracePt t="55526" x="4767263" y="2749550"/>
          <p14:tracePt t="55543" x="4813300" y="2749550"/>
          <p14:tracePt t="55560" x="4859338" y="2755900"/>
          <p14:tracePt t="55576" x="4905375" y="2755900"/>
          <p14:tracePt t="55593" x="4970463" y="2755900"/>
          <p14:tracePt t="55610" x="5003800" y="2755900"/>
          <p14:tracePt t="55626" x="5041900" y="2755900"/>
          <p14:tracePt t="55643" x="5068888" y="2755900"/>
          <p14:tracePt t="55660" x="5081588" y="2755900"/>
          <p14:tracePt t="55676" x="5094288" y="2755900"/>
          <p14:tracePt t="55693" x="5100638" y="2755900"/>
          <p14:tracePt t="55710" x="5113338" y="2755900"/>
          <p14:tracePt t="56289" x="5106988" y="2755900"/>
          <p14:tracePt t="56305" x="5100638" y="2755900"/>
          <p14:tracePt t="56313" x="5094288" y="2755900"/>
          <p14:tracePt t="56329" x="5087938" y="2755900"/>
          <p14:tracePt t="56337" x="5081588" y="2755900"/>
          <p14:tracePt t="56345" x="5075238" y="2755900"/>
          <p14:tracePt t="56359" x="5054600" y="2755900"/>
          <p14:tracePt t="56376" x="5022850" y="2755900"/>
          <p14:tracePt t="56393" x="4970463" y="2755900"/>
          <p14:tracePt t="56409" x="4930775" y="2755900"/>
          <p14:tracePt t="56426" x="4884738" y="2755900"/>
          <p14:tracePt t="56443" x="4833938" y="2755900"/>
          <p14:tracePt t="56459" x="4767263" y="2755900"/>
          <p14:tracePt t="56476" x="4689475" y="2755900"/>
          <p14:tracePt t="56493" x="4611688" y="2755900"/>
          <p14:tracePt t="56509" x="4519613" y="2755900"/>
          <p14:tracePt t="56526" x="4427538" y="2743200"/>
          <p14:tracePt t="56543" x="4318000" y="2743200"/>
          <p14:tracePt t="56559" x="4232275" y="2743200"/>
          <p14:tracePt t="56576" x="4148138" y="2743200"/>
          <p14:tracePt t="56593" x="4037013" y="2743200"/>
          <p14:tracePt t="56609" x="3978275" y="2743200"/>
          <p14:tracePt t="56626" x="3905250" y="2743200"/>
          <p14:tracePt t="56643" x="3840163" y="2743200"/>
          <p14:tracePt t="56659" x="3787775" y="2743200"/>
          <p14:tracePt t="56676" x="3735388" y="2743200"/>
          <p14:tracePt t="56693" x="3683000" y="2743200"/>
          <p14:tracePt t="56709" x="3617913" y="2743200"/>
          <p14:tracePt t="56726" x="3559175" y="2743200"/>
          <p14:tracePt t="56743" x="3500438" y="2743200"/>
          <p14:tracePt t="56759" x="3448050" y="2743200"/>
          <p14:tracePt t="56776" x="3422650" y="2743200"/>
          <p14:tracePt t="56793" x="3416300" y="2743200"/>
          <p14:tracePt t="56809" x="3409950" y="2749550"/>
          <p14:tracePt t="56945" x="3409950" y="2743200"/>
          <p14:tracePt t="56953" x="3416300" y="2743200"/>
          <p14:tracePt t="56993" x="3422650" y="2743200"/>
          <p14:tracePt t="57273" x="3435350" y="2743200"/>
          <p14:tracePt t="57289" x="3448050" y="2743200"/>
          <p14:tracePt t="57297" x="3462338" y="2743200"/>
          <p14:tracePt t="57309" x="3475038" y="2743200"/>
          <p14:tracePt t="57310" x="3506788" y="2743200"/>
          <p14:tracePt t="57326" x="3521075" y="2743200"/>
          <p14:tracePt t="58425" x="3527425" y="2743200"/>
          <p14:tracePt t="58433" x="3533775" y="2743200"/>
          <p14:tracePt t="58438" x="3552825" y="2743200"/>
          <p14:tracePt t="58442" x="3592513" y="2743200"/>
          <p14:tracePt t="58459" x="3644900" y="2743200"/>
          <p14:tracePt t="58476" x="3709988" y="2743200"/>
          <p14:tracePt t="58492" x="3781425" y="2749550"/>
          <p14:tracePt t="58509" x="3879850" y="2749550"/>
          <p14:tracePt t="58525" x="3957638" y="2755900"/>
          <p14:tracePt t="58542" x="4003675" y="2755900"/>
          <p14:tracePt t="58559" x="4037013" y="2755900"/>
          <p14:tracePt t="58575" x="4049713" y="2755900"/>
          <p14:tracePt t="58592" x="4056063" y="2755900"/>
          <p14:tracePt t="58737" x="4049713" y="2755900"/>
          <p14:tracePt t="58745" x="4043363" y="2755900"/>
          <p14:tracePt t="58753" x="4037013" y="2755900"/>
          <p14:tracePt t="58761" x="4022725" y="2755900"/>
          <p14:tracePt t="58775" x="3990975" y="2755900"/>
          <p14:tracePt t="58792" x="3957638" y="2755900"/>
          <p14:tracePt t="58809" x="3911600" y="2755900"/>
          <p14:tracePt t="58825" x="3873500" y="2755900"/>
          <p14:tracePt t="58842" x="3840163" y="2755900"/>
          <p14:tracePt t="58858" x="3802063" y="2755900"/>
          <p14:tracePt t="58875" x="3768725" y="2755900"/>
          <p14:tracePt t="58892" x="3729038" y="2755900"/>
          <p14:tracePt t="58909" x="3676650" y="2755900"/>
          <p14:tracePt t="58925" x="3617913" y="2755900"/>
          <p14:tracePt t="58942" x="3565525" y="2755900"/>
          <p14:tracePt t="58958" x="3521075" y="2755900"/>
          <p14:tracePt t="58975" x="3475038" y="2755900"/>
          <p14:tracePt t="58992" x="3429000" y="2755900"/>
          <p14:tracePt t="59009" x="3389313" y="2755900"/>
          <p14:tracePt t="59025" x="3363913" y="2755900"/>
          <p14:tracePt t="59042" x="3351213" y="2755900"/>
          <p14:tracePt t="59058" x="3336925" y="2755900"/>
          <p14:tracePt t="59075" x="3330575" y="2755900"/>
          <p14:tracePt t="59457" x="3336925" y="2755900"/>
          <p14:tracePt t="59461" x="3351213" y="2755900"/>
          <p14:tracePt t="59475" x="3363913" y="2755900"/>
          <p14:tracePt t="59475" x="3395663" y="2755900"/>
          <p14:tracePt t="59492" x="3448050" y="2755900"/>
          <p14:tracePt t="59508" x="3506788" y="2755900"/>
          <p14:tracePt t="59525" x="3552825" y="2755900"/>
          <p14:tracePt t="59542" x="3611563" y="2755900"/>
          <p14:tracePt t="59558" x="3644900" y="2755900"/>
          <p14:tracePt t="59575" x="3676650" y="2755900"/>
          <p14:tracePt t="59592" x="3697288" y="2755900"/>
          <p14:tracePt t="59608" x="3703638" y="2755900"/>
          <p14:tracePt t="59608" x="3709988" y="2755900"/>
          <p14:tracePt t="60273" x="3716338" y="2755900"/>
          <p14:tracePt t="60286" x="3722688" y="2755900"/>
          <p14:tracePt t="60292" x="3741738" y="2755900"/>
          <p14:tracePt t="60292" x="3781425" y="2755900"/>
          <p14:tracePt t="60308" x="3821113" y="2755900"/>
          <p14:tracePt t="60325" x="3860800" y="2762250"/>
          <p14:tracePt t="60341" x="3919538" y="2762250"/>
          <p14:tracePt t="60358" x="3978275" y="2762250"/>
          <p14:tracePt t="60375" x="4049713" y="2762250"/>
          <p14:tracePt t="60391" x="4114800" y="2762250"/>
          <p14:tracePt t="60408" x="4179888" y="2762250"/>
          <p14:tracePt t="60425" x="4291013" y="2768600"/>
          <p14:tracePt t="60441" x="4349750" y="2768600"/>
          <p14:tracePt t="60458" x="4414838" y="2768600"/>
          <p14:tracePt t="60475" x="4460875" y="2768600"/>
          <p14:tracePt t="60491" x="4513263" y="2776538"/>
          <p14:tracePt t="60508" x="4552950" y="2776538"/>
          <p14:tracePt t="60525" x="4597400" y="2776538"/>
          <p14:tracePt t="60541" x="4670425" y="2782888"/>
          <p14:tracePt t="60558" x="4735513" y="2782888"/>
          <p14:tracePt t="60574" x="4787900" y="2782888"/>
          <p14:tracePt t="60591" x="4846638" y="2782888"/>
          <p14:tracePt t="60608" x="4892675" y="2782888"/>
          <p14:tracePt t="60625" x="4957763" y="2782888"/>
          <p14:tracePt t="60641" x="4989513" y="2782888"/>
          <p14:tracePt t="60658" x="5022850" y="2782888"/>
          <p14:tracePt t="60674" x="5054600" y="2782888"/>
          <p14:tracePt t="60691" x="5075238" y="2782888"/>
          <p14:tracePt t="60708" x="5087938" y="2782888"/>
          <p14:tracePt t="62497" x="5081588" y="2789238"/>
          <p14:tracePt t="62513" x="5075238" y="2789238"/>
          <p14:tracePt t="62521" x="5075238" y="2795588"/>
          <p14:tracePt t="62529" x="5075238" y="2801938"/>
          <p14:tracePt t="62540" x="5075238" y="2808288"/>
          <p14:tracePt t="62541" x="5075238" y="2814638"/>
          <p14:tracePt t="62557" x="5075238" y="2820988"/>
          <p14:tracePt t="62574" x="5075238" y="2827338"/>
          <p14:tracePt t="62590" x="5068888" y="2827338"/>
          <p14:tracePt t="65250" x="5068888" y="2835275"/>
          <p14:tracePt t="66026" x="5062538" y="2835275"/>
          <p14:tracePt t="66034" x="5054600" y="2835275"/>
          <p14:tracePt t="66044" x="5048250" y="2835275"/>
          <p14:tracePt t="66050" x="5029200" y="2835275"/>
          <p14:tracePt t="66058" x="4983163" y="2827338"/>
          <p14:tracePt t="66073" x="4911725" y="2820988"/>
          <p14:tracePt t="66090" x="4852988" y="2820988"/>
          <p14:tracePt t="66107" x="4767263" y="2814638"/>
          <p14:tracePt t="66123" x="4676775" y="2814638"/>
          <p14:tracePt t="66140" x="4578350" y="2814638"/>
          <p14:tracePt t="66157" x="4479925" y="2814638"/>
          <p14:tracePt t="66173" x="4383088" y="2814638"/>
          <p14:tracePt t="66190" x="4291013" y="2814638"/>
          <p14:tracePt t="66207" x="4179888" y="2814638"/>
          <p14:tracePt t="66223" x="4089400" y="2814638"/>
          <p14:tracePt t="66240" x="3990975" y="2814638"/>
          <p14:tracePt t="66257" x="3905250" y="2814638"/>
          <p14:tracePt t="66273" x="3768725" y="2814638"/>
          <p14:tracePt t="66290" x="3663950" y="2814638"/>
          <p14:tracePt t="66307" x="3579813" y="2814638"/>
          <p14:tracePt t="66323" x="3487738" y="2814638"/>
          <p14:tracePt t="66340" x="3395663" y="2814638"/>
          <p14:tracePt t="66356" x="3298825" y="2814638"/>
          <p14:tracePt t="66373" x="3200400" y="2814638"/>
          <p14:tracePt t="66390" x="3122613" y="2814638"/>
          <p14:tracePt t="66407" x="3030538" y="2814638"/>
          <p14:tracePt t="66423" x="2952750" y="2814638"/>
          <p14:tracePt t="66440" x="2860675" y="2814638"/>
          <p14:tracePt t="66456" x="2795588" y="2820988"/>
          <p14:tracePt t="66473" x="2709863" y="2827338"/>
          <p14:tracePt t="66490" x="2684463" y="2827338"/>
          <p14:tracePt t="66506" x="2678113" y="2827338"/>
          <p14:tracePt t="66618" x="2684463" y="2827338"/>
          <p14:tracePt t="66628" x="2690813" y="2827338"/>
          <p14:tracePt t="66628" x="2703513" y="2820988"/>
          <p14:tracePt t="66640" x="2724150" y="2808288"/>
          <p14:tracePt t="66656" x="2755900" y="2801938"/>
          <p14:tracePt t="66673" x="2801938" y="2795588"/>
          <p14:tracePt t="66690" x="2820988" y="2795588"/>
          <p14:tracePt t="66706" x="2827338" y="2795588"/>
          <p14:tracePt t="66786" x="2820988" y="2795588"/>
          <p14:tracePt t="66794" x="2808288" y="2795588"/>
          <p14:tracePt t="66794" x="2795588" y="2795588"/>
          <p14:tracePt t="66806" x="2730500" y="2795588"/>
          <p14:tracePt t="66823" x="2671763" y="2795588"/>
          <p14:tracePt t="66840" x="2613025" y="2795588"/>
          <p14:tracePt t="66856" x="2586038" y="2789238"/>
          <p14:tracePt t="66873" x="2573338" y="2789238"/>
          <p14:tracePt t="66946" x="2579688" y="2789238"/>
          <p14:tracePt t="66962" x="2586038" y="2789238"/>
          <p14:tracePt t="66962" x="2606675" y="2789238"/>
          <p14:tracePt t="66973" x="2644775" y="2789238"/>
          <p14:tracePt t="66990" x="2684463" y="2782888"/>
          <p14:tracePt t="67006" x="2709863" y="2782888"/>
          <p14:tracePt t="67023" x="2724150" y="2782888"/>
          <p14:tracePt t="67122" x="2717800" y="2782888"/>
          <p14:tracePt t="67130" x="2709863" y="2782888"/>
          <p14:tracePt t="67146" x="2703513" y="2782888"/>
          <p14:tracePt t="67156" x="2697163" y="2782888"/>
          <p14:tracePt t="67156" x="2690813" y="2789238"/>
          <p14:tracePt t="68433" x="2684463" y="2789238"/>
          <p14:tracePt t="68449" x="2678113" y="2789238"/>
          <p14:tracePt t="68457" x="2671763" y="2789238"/>
          <p14:tracePt t="68474" x="2659063" y="2795588"/>
          <p14:tracePt t="68474" x="2651125" y="2795588"/>
          <p14:tracePt t="68489" x="2638425" y="2801938"/>
          <p14:tracePt t="68506" x="2632075" y="2801938"/>
          <p14:tracePt t="68745" x="2638425" y="2801938"/>
          <p14:tracePt t="68761" x="2644775" y="2801938"/>
          <p14:tracePt t="68770" x="2651125" y="2801938"/>
          <p14:tracePt t="68777" x="2665413" y="2808288"/>
          <p14:tracePt t="68789" x="2671763" y="2808288"/>
          <p14:tracePt t="68793" x="2684463" y="2808288"/>
          <p14:tracePt t="68806" x="2690813" y="2808288"/>
          <p14:tracePt t="68822" x="2703513" y="2808288"/>
          <p14:tracePt t="68839" x="2709863" y="2808288"/>
          <p14:tracePt t="68873" x="2717800" y="2808288"/>
          <p14:tracePt t="68874" x="2724150" y="2808288"/>
          <p14:tracePt t="68889" x="2762250" y="2808288"/>
          <p14:tracePt t="68906" x="2808288" y="2808288"/>
          <p14:tracePt t="68922" x="2873375" y="2808288"/>
          <p14:tracePt t="68939" x="2952750" y="2808288"/>
          <p14:tracePt t="68955" x="3036888" y="2808288"/>
          <p14:tracePt t="68972" x="3148013" y="2808288"/>
          <p14:tracePt t="68989" x="3240088" y="2808288"/>
          <p14:tracePt t="69005" x="3344863" y="2808288"/>
          <p14:tracePt t="69022" x="3409950" y="2808288"/>
          <p14:tracePt t="69039" x="3454400" y="2808288"/>
          <p14:tracePt t="69055" x="3500438" y="2808288"/>
          <p14:tracePt t="69072" x="3533775" y="2801938"/>
          <p14:tracePt t="69089" x="3592513" y="2801938"/>
          <p14:tracePt t="69106" x="3632200" y="2801938"/>
          <p14:tracePt t="69122" x="3676650" y="2801938"/>
          <p14:tracePt t="69139" x="3729038" y="2801938"/>
          <p14:tracePt t="69155" x="3802063" y="2801938"/>
          <p14:tracePt t="69172" x="3873500" y="2801938"/>
          <p14:tracePt t="69189" x="3951288" y="2801938"/>
          <p14:tracePt t="69205" x="4022725" y="2801938"/>
          <p14:tracePt t="69222" x="4075113" y="2801938"/>
          <p14:tracePt t="69239" x="4133850" y="2801938"/>
          <p14:tracePt t="69255" x="4173538" y="2801938"/>
          <p14:tracePt t="69272" x="4225925" y="2801938"/>
          <p14:tracePt t="69289" x="4278313" y="2801938"/>
          <p14:tracePt t="69289" x="4303713" y="2801938"/>
          <p14:tracePt t="69305" x="4362450" y="2801938"/>
          <p14:tracePt t="69322" x="4421188" y="2801938"/>
          <p14:tracePt t="69339" x="4467225" y="2801938"/>
          <p14:tracePt t="69355" x="4506913" y="2801938"/>
          <p14:tracePt t="69372" x="4532313" y="2801938"/>
          <p14:tracePt t="69389" x="4559300" y="2801938"/>
          <p14:tracePt t="69405" x="4584700" y="2795588"/>
          <p14:tracePt t="69422" x="4597400" y="2795588"/>
          <p14:tracePt t="69439" x="4611688" y="2795588"/>
          <p14:tracePt t="69455" x="4618038" y="2795588"/>
          <p14:tracePt t="70041" x="4611688" y="2795588"/>
          <p14:tracePt t="70057" x="4605338" y="2795588"/>
          <p14:tracePt t="70072" x="4597400" y="2795588"/>
          <p14:tracePt t="70081" x="4591050" y="2795588"/>
          <p14:tracePt t="70089" x="4578350" y="2801938"/>
          <p14:tracePt t="70105" x="4559300" y="2801938"/>
          <p14:tracePt t="70122" x="4532313" y="2801938"/>
          <p14:tracePt t="70139" x="4494213" y="2801938"/>
          <p14:tracePt t="70155" x="4454525" y="2801938"/>
          <p14:tracePt t="70172" x="4408488" y="2801938"/>
          <p14:tracePt t="70188" x="4356100" y="2801938"/>
          <p14:tracePt t="70205" x="4303713" y="2801938"/>
          <p14:tracePt t="70222" x="4238625" y="2801938"/>
          <p14:tracePt t="70238" x="4160838" y="2801938"/>
          <p14:tracePt t="70255" x="4056063" y="2801938"/>
          <p14:tracePt t="70272" x="3932238" y="2801938"/>
          <p14:tracePt t="70288" x="3775075" y="2801938"/>
          <p14:tracePt t="70305" x="3521075" y="2801938"/>
          <p14:tracePt t="70322" x="3363913" y="2801938"/>
          <p14:tracePt t="70338" x="3225800" y="2801938"/>
          <p14:tracePt t="70355" x="3082925" y="2801938"/>
          <p14:tracePt t="70372" x="2965450" y="2801938"/>
          <p14:tracePt t="70388" x="2847975" y="2801938"/>
          <p14:tracePt t="70405" x="2762250" y="2808288"/>
          <p14:tracePt t="70422" x="2690813" y="2808288"/>
          <p14:tracePt t="70438" x="2625725" y="2814638"/>
          <p14:tracePt t="70455" x="2598738" y="2814638"/>
          <p14:tracePt t="70472" x="2592388" y="2814638"/>
          <p14:tracePt t="70513" x="2586038" y="2814638"/>
          <p14:tracePt t="70529" x="2579688" y="2814638"/>
          <p14:tracePt t="70537" x="2573338" y="2814638"/>
          <p14:tracePt t="70545" x="2547938" y="2808288"/>
          <p14:tracePt t="70555" x="2514600" y="2808288"/>
          <p14:tracePt t="70572" x="2495550" y="2808288"/>
          <p14:tracePt t="70588" x="2474913" y="2808288"/>
          <p14:tracePt t="70801" x="2481263" y="2808288"/>
          <p14:tracePt t="70849" x="2489200" y="2808288"/>
          <p14:tracePt t="71713" x="2495550" y="2808288"/>
          <p14:tracePt t="71721" x="2495550" y="2814638"/>
          <p14:tracePt t="71729" x="2501900" y="2814638"/>
          <p14:tracePt t="71737" x="2501900" y="2820988"/>
          <p14:tracePt t="71738" x="2508250" y="2820988"/>
          <p14:tracePt t="71755" x="2514600" y="2827338"/>
          <p14:tracePt t="71771" x="2514600" y="2835275"/>
          <p14:tracePt t="71788" x="2520950" y="2841625"/>
          <p14:tracePt t="71804" x="2533650" y="2841625"/>
          <p14:tracePt t="71821" x="2547938" y="2841625"/>
          <p14:tracePt t="71838" x="2573338" y="2841625"/>
          <p14:tracePt t="71854" x="2613025" y="2847975"/>
          <p14:tracePt t="71871" x="2678113" y="2847975"/>
          <p14:tracePt t="71888" x="2736850" y="2847975"/>
          <p14:tracePt t="71904" x="2789238" y="2847975"/>
          <p14:tracePt t="71921" x="2841625" y="2847975"/>
          <p14:tracePt t="71938" x="2860675" y="2847975"/>
          <p14:tracePt t="71954" x="2887663" y="2841625"/>
          <p14:tracePt t="71971" x="2906713" y="2835275"/>
          <p14:tracePt t="71988" x="2919413" y="2835275"/>
          <p14:tracePt t="72004" x="2932113" y="2827338"/>
          <p14:tracePt t="72021" x="2946400" y="2827338"/>
          <p14:tracePt t="72038" x="2952750" y="2820988"/>
          <p14:tracePt t="72054" x="2965450" y="2814638"/>
          <p14:tracePt t="72071" x="2978150" y="2801938"/>
          <p14:tracePt t="72088" x="2990850" y="2789238"/>
          <p14:tracePt t="72105" x="2990850" y="2782888"/>
          <p14:tracePt t="72665" x="3017838" y="2782888"/>
          <p14:tracePt t="72673" x="3049588" y="2782888"/>
          <p14:tracePt t="72681" x="3082925" y="2782888"/>
          <p14:tracePt t="72689" x="3101975" y="2782888"/>
          <p14:tracePt t="72695" x="3135313" y="2782888"/>
          <p14:tracePt t="72704" x="3200400" y="2782888"/>
          <p14:tracePt t="72721" x="3317875" y="2782888"/>
          <p14:tracePt t="72737" x="3382963" y="2782888"/>
          <p14:tracePt t="72754" x="3435350" y="2782888"/>
          <p14:tracePt t="72771" x="3487738" y="2782888"/>
          <p14:tracePt t="72787" x="3540125" y="2782888"/>
          <p14:tracePt t="72804" x="3586163" y="2782888"/>
          <p14:tracePt t="72821" x="3632200" y="2782888"/>
          <p14:tracePt t="72837" x="3663950" y="2782888"/>
          <p14:tracePt t="72854" x="3683000" y="2782888"/>
          <p14:tracePt t="72953" x="3676650" y="2782888"/>
          <p14:tracePt t="72959" x="3670300" y="2782888"/>
          <p14:tracePt t="72971" x="3663950" y="2782888"/>
          <p14:tracePt t="72971" x="3657600" y="2782888"/>
          <p14:tracePt t="72987" x="3651250" y="2782888"/>
          <p14:tracePt t="73057" x="3657600" y="2782888"/>
          <p14:tracePt t="73065" x="3670300" y="2782888"/>
          <p14:tracePt t="73073" x="3697288" y="2782888"/>
          <p14:tracePt t="73081" x="3722688" y="2782888"/>
          <p14:tracePt t="73089" x="3827463" y="2782888"/>
          <p14:tracePt t="73104" x="3938588" y="2789238"/>
          <p14:tracePt t="73120" x="4114800" y="2795588"/>
          <p14:tracePt t="73138" x="4244975" y="2808288"/>
          <p14:tracePt t="73154" x="4383088" y="2814638"/>
          <p14:tracePt t="73171" x="4500563" y="2814638"/>
          <p14:tracePt t="73187" x="4630738" y="2814638"/>
          <p14:tracePt t="73204" x="4741863" y="2814638"/>
          <p14:tracePt t="73220" x="4840288" y="2814638"/>
          <p14:tracePt t="73237" x="4884738" y="2814638"/>
          <p14:tracePt t="73254" x="4899025" y="2814638"/>
          <p14:tracePt t="73271" x="4905375" y="2814638"/>
          <p14:tracePt t="78225" x="4911725" y="2814638"/>
          <p14:tracePt t="78233" x="4918075" y="2814638"/>
          <p14:tracePt t="78241" x="4924425" y="2814638"/>
          <p14:tracePt t="78252" x="4930775" y="2814638"/>
          <p14:tracePt t="78269" x="4937125" y="2814638"/>
          <p14:tracePt t="78285" x="4945063" y="2820988"/>
          <p14:tracePt t="78302" x="4945063" y="2827338"/>
          <p14:tracePt t="78318" x="4945063" y="2835275"/>
          <p14:tracePt t="78335" x="4957763" y="2847975"/>
          <p14:tracePt t="78352" x="4976813" y="2847975"/>
          <p14:tracePt t="78369" x="4995863" y="2847975"/>
          <p14:tracePt t="78385" x="5010150" y="2847975"/>
          <p14:tracePt t="78402" x="5048250" y="2854325"/>
          <p14:tracePt t="78418" x="5062538" y="2854325"/>
          <p14:tracePt t="78435" x="5068888" y="2841625"/>
          <p14:tracePt t="78452" x="5054600" y="2808288"/>
          <p14:tracePt t="78468" x="5022850" y="2755900"/>
          <p14:tracePt t="78857" x="5010150" y="2749550"/>
          <p14:tracePt t="78865" x="4995863" y="2749550"/>
          <p14:tracePt t="78866" x="4983163" y="2736850"/>
          <p14:tracePt t="78885" x="4964113" y="2730500"/>
          <p14:tracePt t="78885" x="4951413" y="2730500"/>
          <p14:tracePt t="78902" x="4945063" y="2730500"/>
          <p14:tracePt t="78918" x="4930775" y="2724150"/>
          <p14:tracePt t="78953" x="4930775" y="2717800"/>
          <p14:tracePt t="78953" x="4924425" y="2717800"/>
          <p14:tracePt t="79177" x="4930775" y="2717800"/>
          <p14:tracePt t="79193" x="4937125" y="2717800"/>
          <p14:tracePt t="79209" x="4945063" y="2724150"/>
          <p14:tracePt t="79217" x="4945063" y="2730500"/>
          <p14:tracePt t="79225" x="4964113" y="2730500"/>
          <p14:tracePt t="79235" x="4989513" y="2736850"/>
          <p14:tracePt t="79251" x="5016500" y="2736850"/>
          <p14:tracePt t="79268" x="5062538" y="2736850"/>
          <p14:tracePt t="79285" x="5094288" y="2749550"/>
          <p14:tracePt t="79302" x="5146675" y="2755900"/>
          <p14:tracePt t="79318" x="5186363" y="2755900"/>
          <p14:tracePt t="79335" x="5232400" y="2762250"/>
          <p14:tracePt t="79351" x="5297488" y="2768600"/>
          <p14:tracePt t="79368" x="5356225" y="2768600"/>
          <p14:tracePt t="79368" x="5394325" y="2768600"/>
          <p14:tracePt t="79385" x="5492750" y="2776538"/>
          <p14:tracePt t="79402" x="5578475" y="2782888"/>
          <p14:tracePt t="79418" x="5681663" y="2808288"/>
          <p14:tracePt t="79435" x="5740400" y="2808288"/>
          <p14:tracePt t="79451" x="5792788" y="2820988"/>
          <p14:tracePt t="79468" x="5826125" y="2820988"/>
          <p14:tracePt t="79485" x="5838825" y="2820988"/>
          <p14:tracePt t="79501" x="5851525" y="2820988"/>
          <p14:tracePt t="79609" x="5851525" y="2827338"/>
          <p14:tracePt t="79617" x="5826125" y="2827338"/>
          <p14:tracePt t="79635" x="5813425" y="2827338"/>
          <p14:tracePt t="79635" x="5786438" y="2841625"/>
          <p14:tracePt t="79651" x="5754688" y="2841625"/>
          <p14:tracePt t="79668" x="5748338" y="2841625"/>
          <p14:tracePt t="79753" x="5754688" y="2841625"/>
          <p14:tracePt t="79761" x="5773738" y="2841625"/>
          <p14:tracePt t="79769" x="5799138" y="2841625"/>
          <p14:tracePt t="79777" x="5865813" y="2841625"/>
          <p14:tracePt t="79790" x="5962650" y="2841625"/>
          <p14:tracePt t="79801" x="6048375" y="2841625"/>
          <p14:tracePt t="79818" x="6113463" y="2835275"/>
          <p14:tracePt t="79835" x="6138863" y="2835275"/>
          <p14:tracePt t="79921" x="6132513" y="2835275"/>
          <p14:tracePt t="79929" x="6126163" y="2835275"/>
          <p14:tracePt t="79943" x="6119813" y="2835275"/>
          <p14:tracePt t="79945" x="6100763" y="2835275"/>
          <p14:tracePt t="79953" x="6048375" y="2835275"/>
          <p14:tracePt t="79968" x="5995988" y="2835275"/>
          <p14:tracePt t="79985" x="5924550" y="2835275"/>
          <p14:tracePt t="80001" x="5897563" y="2835275"/>
          <p14:tracePt t="80121" x="5903913" y="2835275"/>
          <p14:tracePt t="80130" x="5918200" y="2835275"/>
          <p14:tracePt t="80138" x="5930900" y="2835275"/>
          <p14:tracePt t="80146" x="5949950" y="2835275"/>
          <p14:tracePt t="80154" x="6021388" y="2835275"/>
          <p14:tracePt t="80169" x="6094413" y="2835275"/>
          <p14:tracePt t="80185" x="6159500" y="2835275"/>
          <p14:tracePt t="80202" x="6172200" y="2835275"/>
          <p14:tracePt t="80290" x="6165850" y="2835275"/>
          <p14:tracePt t="80298" x="6159500" y="2835275"/>
          <p14:tracePt t="80306" x="6146800" y="2835275"/>
          <p14:tracePt t="80314" x="6119813" y="2827338"/>
          <p14:tracePt t="80319" x="6008688" y="2814638"/>
          <p14:tracePt t="80335" x="5884863" y="2789238"/>
          <p14:tracePt t="80352" x="5748338" y="2782888"/>
          <p14:tracePt t="80369" x="5649913" y="2782888"/>
          <p14:tracePt t="80385" x="5616575" y="2782888"/>
          <p14:tracePt t="80442" x="5622925" y="2782888"/>
          <p14:tracePt t="80450" x="5637213" y="2782888"/>
          <p14:tracePt t="80458" x="5662613" y="2782888"/>
          <p14:tracePt t="80466" x="5708650" y="2789238"/>
          <p14:tracePt t="80474" x="5792788" y="2795588"/>
          <p14:tracePt t="80485" x="5878513" y="2795588"/>
          <p14:tracePt t="80502" x="5983288" y="2795588"/>
          <p14:tracePt t="80519" x="6100763" y="2801938"/>
          <p14:tracePt t="80535" x="6191250" y="2801938"/>
          <p14:tracePt t="80552" x="6237288" y="2801938"/>
          <p14:tracePt t="80569" x="6243638" y="2801938"/>
          <p14:tracePt t="81370" x="6237288" y="2801938"/>
          <p14:tracePt t="81379" x="6211888" y="2801938"/>
          <p14:tracePt t="81386" x="6178550" y="2801938"/>
          <p14:tracePt t="81386" x="6080125" y="2801938"/>
          <p14:tracePt t="81402" x="5989638" y="2801938"/>
          <p14:tracePt t="81419" x="5903913" y="2808288"/>
          <p14:tracePt t="81435" x="5851525" y="2808288"/>
          <p14:tracePt t="81452" x="5832475" y="2814638"/>
          <p14:tracePt t="81546" x="5838825" y="2814638"/>
          <p14:tracePt t="81554" x="5884863" y="2814638"/>
          <p14:tracePt t="81570" x="5969000" y="2808288"/>
          <p14:tracePt t="81586" x="6015038" y="2808288"/>
          <p14:tracePt t="81586" x="6067425" y="2808288"/>
          <p14:tracePt t="81601" x="6243638" y="2808288"/>
          <p14:tracePt t="81618" x="6329363" y="2808288"/>
          <p14:tracePt t="81635" x="6388100" y="2808288"/>
          <p14:tracePt t="81651" x="6394450" y="2808288"/>
          <p14:tracePt t="81746" x="6388100" y="2808288"/>
          <p14:tracePt t="81754" x="6361113" y="2808288"/>
          <p14:tracePt t="81770" x="6316663" y="2808288"/>
          <p14:tracePt t="81786" x="6296025" y="2808288"/>
          <p14:tracePt t="81786" x="6270625" y="2795588"/>
          <p14:tracePt t="81801" x="6153150" y="2789238"/>
          <p14:tracePt t="81818" x="6067425" y="2789238"/>
          <p14:tracePt t="81835" x="5983288" y="2789238"/>
          <p14:tracePt t="81851" x="5930900" y="2789238"/>
          <p14:tracePt t="81868" x="5910263" y="2789238"/>
          <p14:tracePt t="81970" x="5918200" y="2789238"/>
          <p14:tracePt t="81979" x="5930900" y="2782888"/>
          <p14:tracePt t="81986" x="5943600" y="2782888"/>
          <p14:tracePt t="81994" x="5956300" y="2782888"/>
          <p14:tracePt t="82002" x="5995988" y="2776538"/>
          <p14:tracePt t="82018" x="6002338" y="2776538"/>
          <p14:tracePt t="82035" x="6015038" y="2776538"/>
          <p14:tracePt t="82538" x="6008688" y="2776538"/>
          <p14:tracePt t="82547" x="5983288" y="2776538"/>
          <p14:tracePt t="82554" x="5903913" y="2776538"/>
          <p14:tracePt t="82570" x="5878513" y="2776538"/>
          <p14:tracePt t="82584" x="5851525" y="2776538"/>
          <p14:tracePt t="82586" x="5826125" y="2776538"/>
          <p14:tracePt t="82658" x="5832475" y="2776538"/>
          <p14:tracePt t="82666" x="5838825" y="2776538"/>
          <p14:tracePt t="82674" x="5851525" y="2776538"/>
          <p14:tracePt t="82682" x="5865813" y="2776538"/>
          <p14:tracePt t="82690" x="5903913" y="2782888"/>
          <p14:tracePt t="82701" x="5956300" y="2789238"/>
          <p14:tracePt t="82718" x="6021388" y="2801938"/>
          <p14:tracePt t="82734" x="6073775" y="2808288"/>
          <p14:tracePt t="82751" x="6107113" y="2814638"/>
          <p14:tracePt t="82768" x="6119813" y="2814638"/>
          <p14:tracePt t="82858" x="6107113" y="2814638"/>
          <p14:tracePt t="82866" x="6088063" y="2808288"/>
          <p14:tracePt t="82874" x="6061075" y="2808288"/>
          <p14:tracePt t="82882" x="6027738" y="2808288"/>
          <p14:tracePt t="82886" x="5930900" y="2808288"/>
          <p14:tracePt t="82901" x="5832475" y="2808288"/>
          <p14:tracePt t="82918" x="5740400" y="2808288"/>
          <p14:tracePt t="82935" x="5708650" y="2814638"/>
          <p14:tracePt t="82951" x="5702300" y="2820988"/>
          <p14:tracePt t="83002" x="5708650" y="2820988"/>
          <p14:tracePt t="83010" x="5721350" y="2820988"/>
          <p14:tracePt t="83018" x="5740400" y="2820988"/>
          <p14:tracePt t="83034" x="5807075" y="2827338"/>
          <p14:tracePt t="83034" x="5891213" y="2827338"/>
          <p14:tracePt t="83051" x="5969000" y="2827338"/>
          <p14:tracePt t="83068" x="6054725" y="2827338"/>
          <p14:tracePt t="83084" x="6100763" y="2827338"/>
          <p14:tracePt t="83101" x="6113463" y="2827338"/>
          <p14:tracePt t="83162" x="6107113" y="2827338"/>
          <p14:tracePt t="83178" x="6100763" y="2827338"/>
          <p14:tracePt t="83194" x="6088063" y="2827338"/>
          <p14:tracePt t="83202" x="6080125" y="2827338"/>
          <p14:tracePt t="83210" x="6067425" y="2827338"/>
          <p14:tracePt t="83218" x="6042025" y="2827338"/>
          <p14:tracePt t="83378" x="6048375" y="2827338"/>
          <p14:tracePt t="84322" x="6042025" y="2827338"/>
          <p14:tracePt t="84354" x="6035675" y="2827338"/>
          <p14:tracePt t="84374" x="6027738" y="2827338"/>
          <p14:tracePt t="84386" x="6015038" y="2827338"/>
          <p14:tracePt t="84394" x="6008688" y="2827338"/>
          <p14:tracePt t="84402" x="5983288" y="2827338"/>
          <p14:tracePt t="84417" x="5930900" y="2827338"/>
          <p14:tracePt t="84434" x="5884863" y="2827338"/>
          <p14:tracePt t="84450" x="5851525" y="2827338"/>
          <p14:tracePt t="84467" x="5819775" y="2827338"/>
          <p14:tracePt t="84658" x="5826125" y="2827338"/>
          <p14:tracePt t="84674" x="5832475" y="2827338"/>
          <p14:tracePt t="84675" x="5838825" y="2827338"/>
          <p14:tracePt t="84690" x="5845175" y="2827338"/>
          <p14:tracePt t="84700" x="5851525" y="2827338"/>
          <p14:tracePt t="84700" x="5859463" y="2827338"/>
          <p14:tracePt t="84717" x="5872163" y="2827338"/>
          <p14:tracePt t="84753" x="5878513" y="2827338"/>
          <p14:tracePt t="85393" x="5872163" y="2827338"/>
          <p14:tracePt t="85402" x="5872163" y="2835275"/>
          <p14:tracePt t="85402" x="5865813" y="2835275"/>
          <p14:tracePt t="85450" x="5859463" y="2835275"/>
          <p14:tracePt t="85457" x="5859463" y="2841625"/>
          <p14:tracePt t="85529" x="5851525" y="2841625"/>
          <p14:tracePt t="85537" x="5851525" y="2847975"/>
          <p14:tracePt t="85561" x="5851525" y="2860675"/>
          <p14:tracePt t="85569" x="5851525" y="2867025"/>
          <p14:tracePt t="85577" x="5845175" y="2873375"/>
          <p14:tracePt t="85585" x="5838825" y="2894013"/>
          <p14:tracePt t="85600" x="5838825" y="2925763"/>
          <p14:tracePt t="85617" x="5832475" y="2952750"/>
          <p14:tracePt t="85633" x="5826125" y="3017838"/>
          <p14:tracePt t="85650" x="5813425" y="3063875"/>
          <p14:tracePt t="85667" x="5792788" y="3128963"/>
          <p14:tracePt t="85683" x="5767388" y="3206750"/>
          <p14:tracePt t="85700" x="5715000" y="3278188"/>
          <p14:tracePt t="85716" x="5662613" y="3357563"/>
          <p14:tracePt t="85733" x="5603875" y="3429000"/>
          <p14:tracePt t="85750" x="5532438" y="3500438"/>
          <p14:tracePt t="85767" x="5480050" y="3573463"/>
          <p14:tracePt t="85783" x="5394325" y="3632200"/>
          <p14:tracePt t="85800" x="5335588" y="3683000"/>
          <p14:tracePt t="85816" x="5291138" y="3735388"/>
          <p14:tracePt t="85833" x="5218113" y="3762375"/>
          <p14:tracePt t="85850" x="5211763" y="3768725"/>
          <p14:tracePt t="85867" x="5199063" y="3775075"/>
          <p14:tracePt t="85905" x="5205413" y="3781425"/>
          <p14:tracePt t="85917" x="5218113" y="3781425"/>
          <p14:tracePt t="85921" x="5257800" y="3775075"/>
          <p14:tracePt t="85933" x="5291138" y="3756025"/>
          <p14:tracePt t="86321" x="5297488" y="3756025"/>
          <p14:tracePt t="86325" x="5303838" y="3756025"/>
          <p14:tracePt t="86334" x="5310188" y="3756025"/>
          <p14:tracePt t="86350" x="5316538" y="3749675"/>
          <p14:tracePt t="86367" x="5316538" y="3716338"/>
          <p14:tracePt t="86383" x="5335588" y="3683000"/>
          <p14:tracePt t="86400" x="5322888" y="3651250"/>
          <p14:tracePt t="86416" x="5310188" y="3624263"/>
          <p14:tracePt t="86433" x="5257800" y="3559175"/>
          <p14:tracePt t="86450" x="5165725" y="3506788"/>
          <p14:tracePt t="86466" x="5003800" y="3409950"/>
          <p14:tracePt t="86483" x="4748213" y="3278188"/>
          <p14:tracePt t="86500" x="4494213" y="3148013"/>
          <p14:tracePt t="86516" x="4251325" y="3030538"/>
          <p14:tracePt t="86533" x="4056063" y="2938463"/>
          <p14:tracePt t="86550" x="3932238" y="2879725"/>
          <p14:tracePt t="86566" x="3846513" y="2835275"/>
          <p14:tracePt t="86583" x="3775075" y="2795588"/>
          <p14:tracePt t="86600" x="3716338" y="2789238"/>
          <p14:tracePt t="86616" x="3670300" y="2762250"/>
          <p14:tracePt t="86633" x="3513138" y="2717800"/>
          <p14:tracePt t="86650" x="3389313" y="2690813"/>
          <p14:tracePt t="86666" x="3246438" y="2651125"/>
          <p14:tracePt t="86683" x="3122613" y="2619375"/>
          <p14:tracePt t="86700" x="3024188" y="2598738"/>
          <p14:tracePt t="86716" x="2932113" y="2586038"/>
          <p14:tracePt t="86733" x="2854325" y="2586038"/>
          <p14:tracePt t="86749" x="2801938" y="2586038"/>
          <p14:tracePt t="86766" x="2717800" y="2586038"/>
          <p14:tracePt t="86783" x="2644775" y="2592388"/>
          <p14:tracePt t="86800" x="2554288" y="2606675"/>
          <p14:tracePt t="86816" x="2481263" y="2619375"/>
          <p14:tracePt t="86833" x="2384425" y="2659063"/>
          <p14:tracePt t="86849" x="2344738" y="2678113"/>
          <p14:tracePt t="86866" x="2311400" y="2690813"/>
          <p14:tracePt t="86883" x="2292350" y="2717800"/>
          <p14:tracePt t="86899" x="2286000" y="2736850"/>
          <p14:tracePt t="86916" x="2273300" y="2749550"/>
          <p14:tracePt t="86933" x="2266950" y="2762250"/>
          <p14:tracePt t="86949" x="2266950" y="2768600"/>
          <p14:tracePt t="86966" x="2260600" y="2768600"/>
          <p14:tracePt t="86983" x="2246313" y="2776538"/>
          <p14:tracePt t="86999" x="2239963" y="2776538"/>
          <p14:tracePt t="87016" x="2233613" y="2776538"/>
          <p14:tracePt t="87489" x="2239963" y="2776538"/>
          <p14:tracePt t="87505" x="2252663" y="2776538"/>
          <p14:tracePt t="87513" x="2260600" y="2776538"/>
          <p14:tracePt t="87519" x="2286000" y="2782888"/>
          <p14:tracePt t="87533" x="2305050" y="2782888"/>
          <p14:tracePt t="87549" x="2332038" y="2789238"/>
          <p14:tracePt t="87566" x="2338388" y="2789238"/>
          <p14:tracePt t="87582" x="2357438" y="2795588"/>
          <p14:tracePt t="87599" x="2378075" y="2795588"/>
          <p14:tracePt t="87616" x="2390775" y="2795588"/>
          <p14:tracePt t="87632" x="2422525" y="2795588"/>
          <p14:tracePt t="87649" x="2462213" y="2801938"/>
          <p14:tracePt t="87666" x="2501900" y="2801938"/>
          <p14:tracePt t="87682" x="2533650" y="2808288"/>
          <p14:tracePt t="87699" x="2566988" y="2808288"/>
          <p14:tracePt t="87716" x="2598738" y="2808288"/>
          <p14:tracePt t="87732" x="2625725" y="2808288"/>
          <p14:tracePt t="87749" x="2632075" y="2808288"/>
          <p14:tracePt t="87766" x="2638425" y="2801938"/>
          <p14:tracePt t="87782" x="2644775" y="2795588"/>
          <p14:tracePt t="87799" x="2651125" y="2795588"/>
          <p14:tracePt t="87833" x="2659063" y="2795588"/>
          <p14:tracePt t="87834" x="2659063" y="2789238"/>
          <p14:tracePt t="87873" x="2665413" y="2789238"/>
          <p14:tracePt t="88025" x="2671763" y="2789238"/>
          <p14:tracePt t="88041" x="2684463" y="2795588"/>
          <p14:tracePt t="88049" x="2690813" y="2801938"/>
          <p14:tracePt t="88050" x="2703513" y="2808288"/>
          <p14:tracePt t="88066" x="2730500" y="2820988"/>
          <p14:tracePt t="88082" x="2755900" y="2841625"/>
          <p14:tracePt t="88099" x="2789238" y="2854325"/>
          <p14:tracePt t="88116" x="2827338" y="2873375"/>
          <p14:tracePt t="88132" x="2887663" y="2894013"/>
          <p14:tracePt t="88149" x="2984500" y="2919413"/>
          <p14:tracePt t="88166" x="3082925" y="2932113"/>
          <p14:tracePt t="88182" x="3194050" y="2946400"/>
          <p14:tracePt t="88199" x="3284538" y="2946400"/>
          <p14:tracePt t="88216" x="3382963" y="2946400"/>
          <p14:tracePt t="88232" x="3481388" y="2946400"/>
          <p14:tracePt t="88249" x="3632200" y="2946400"/>
          <p14:tracePt t="88265" x="3741738" y="2946400"/>
          <p14:tracePt t="88282" x="3867150" y="2946400"/>
          <p14:tracePt t="88299" x="3951288" y="2946400"/>
          <p14:tracePt t="88315" x="4016375" y="2938463"/>
          <p14:tracePt t="88332" x="4075113" y="2925763"/>
          <p14:tracePt t="88349" x="4108450" y="2913063"/>
          <p14:tracePt t="88365" x="4148138" y="2887663"/>
          <p14:tracePt t="88382" x="4167188" y="2867025"/>
          <p14:tracePt t="88399" x="4198938" y="2841625"/>
          <p14:tracePt t="88416" x="4213225" y="2827338"/>
          <p14:tracePt t="88432" x="4232275" y="2814638"/>
          <p14:tracePt t="88449" x="4244975" y="2801938"/>
          <p14:tracePt t="89721" x="4259263" y="2808288"/>
          <p14:tracePt t="89729" x="4291013" y="2814638"/>
          <p14:tracePt t="89737" x="4310063" y="2827338"/>
          <p14:tracePt t="89745" x="4362450" y="2867025"/>
          <p14:tracePt t="89757" x="4395788" y="2873375"/>
          <p14:tracePt t="89765" x="4448175" y="2900363"/>
          <p14:tracePt t="89782" x="4494213" y="2913063"/>
          <p14:tracePt t="89798" x="4519613" y="2932113"/>
          <p14:tracePt t="89815" x="4538663" y="2932113"/>
          <p14:tracePt t="89832" x="4559300" y="2946400"/>
          <p14:tracePt t="89848" x="4578350" y="2971800"/>
          <p14:tracePt t="89865" x="4597400" y="3036888"/>
          <p14:tracePt t="89882" x="4605338" y="3101975"/>
          <p14:tracePt t="89898" x="4605338" y="3167063"/>
          <p14:tracePt t="89915" x="4611688" y="3240088"/>
          <p14:tracePt t="89932" x="4611688" y="3284538"/>
          <p14:tracePt t="89948" x="4611688" y="3344863"/>
          <p14:tracePt t="89965" x="4584700" y="3376613"/>
          <p14:tracePt t="89981" x="4546600" y="3416300"/>
          <p14:tracePt t="89998" x="4506913" y="3454400"/>
          <p14:tracePt t="90015" x="4421188" y="3506788"/>
          <p14:tracePt t="90032" x="4318000" y="3521075"/>
          <p14:tracePt t="90048" x="4167188" y="3521075"/>
          <p14:tracePt t="90065" x="3925888" y="3521075"/>
          <p14:tracePt t="90082" x="3781425" y="3527425"/>
          <p14:tracePt t="90098" x="3638550" y="3527425"/>
          <p14:tracePt t="90115" x="3494088" y="3513138"/>
          <p14:tracePt t="90132" x="3370263" y="3513138"/>
          <p14:tracePt t="90148" x="3240088" y="3513138"/>
          <p14:tracePt t="90165" x="3101975" y="3513138"/>
          <p14:tracePt t="90181" x="2965450" y="3513138"/>
          <p14:tracePt t="90198" x="2782888" y="3513138"/>
          <p14:tracePt t="90215" x="2625725" y="3506788"/>
          <p14:tracePt t="90231" x="2474913" y="3494088"/>
          <p14:tracePt t="90248" x="2351088" y="3494088"/>
          <p14:tracePt t="90265" x="2227263" y="3487738"/>
          <p14:tracePt t="90281" x="2174875" y="3487738"/>
          <p14:tracePt t="90298" x="2122488" y="3481388"/>
          <p14:tracePt t="90315" x="2063750" y="3481388"/>
          <p14:tracePt t="90331" x="1979613" y="3462338"/>
          <p14:tracePt t="90348" x="1900238" y="3441700"/>
          <p14:tracePt t="90365" x="1854200" y="3429000"/>
          <p14:tracePt t="90381" x="1803400" y="3422650"/>
          <p14:tracePt t="90398" x="1776413" y="3422650"/>
          <p14:tracePt t="90415" x="1763713" y="3409950"/>
          <p14:tracePt t="90431" x="1751013" y="3409950"/>
          <p14:tracePt t="90521" x="1751013" y="3403600"/>
          <p14:tracePt t="90529" x="1757363" y="3403600"/>
          <p14:tracePt t="90537" x="1770063" y="3403600"/>
          <p14:tracePt t="90548" x="1782763" y="3395663"/>
          <p14:tracePt t="90548" x="1803400" y="3389313"/>
          <p14:tracePt t="90565" x="1841500" y="3370263"/>
          <p14:tracePt t="90581" x="1900238" y="3357563"/>
          <p14:tracePt t="90598" x="1952625" y="3357563"/>
          <p14:tracePt t="90615" x="2017713" y="3351213"/>
          <p14:tracePt t="90631" x="2070100" y="3351213"/>
          <p14:tracePt t="90648" x="2122488" y="3351213"/>
          <p14:tracePt t="90665" x="2214563" y="3351213"/>
          <p14:tracePt t="90681" x="2292350" y="3351213"/>
          <p14:tracePt t="90698" x="2384425" y="3351213"/>
          <p14:tracePt t="90715" x="2489200" y="3351213"/>
          <p14:tracePt t="90731" x="2579688" y="3351213"/>
          <p14:tracePt t="90748" x="2671763" y="3351213"/>
          <p14:tracePt t="90764" x="2730500" y="3351213"/>
          <p14:tracePt t="90781" x="2768600" y="3351213"/>
          <p14:tracePt t="90798" x="2782888" y="3351213"/>
          <p14:tracePt t="90913" x="2776538" y="3351213"/>
          <p14:tracePt t="90914" x="2762250" y="3351213"/>
          <p14:tracePt t="90929" x="2743200" y="3351213"/>
          <p14:tracePt t="90948" x="2665413" y="3351213"/>
          <p14:tracePt t="90948" x="2554288" y="3351213"/>
          <p14:tracePt t="90965" x="2443163" y="3351213"/>
          <p14:tracePt t="90982" x="2319338" y="3357563"/>
          <p14:tracePt t="90998" x="2193925" y="3357563"/>
          <p14:tracePt t="91015" x="2097088" y="3357563"/>
          <p14:tracePt t="91031" x="2044700" y="3357563"/>
          <p14:tracePt t="91048" x="2032000" y="3357563"/>
          <p14:tracePt t="91065" x="2024063" y="3357563"/>
          <p14:tracePt t="91137" x="2032000" y="3357563"/>
          <p14:tracePt t="91145" x="2044700" y="3357563"/>
          <p14:tracePt t="91153" x="2063750" y="3357563"/>
          <p14:tracePt t="91161" x="2082800" y="3357563"/>
          <p14:tracePt t="91181" x="2155825" y="3357563"/>
          <p14:tracePt t="91181" x="2260600" y="3357563"/>
          <p14:tracePt t="91198" x="2384425" y="3357563"/>
          <p14:tracePt t="91214" x="2508250" y="3363913"/>
          <p14:tracePt t="91231" x="2665413" y="3370263"/>
          <p14:tracePt t="91248" x="2808288" y="3376613"/>
          <p14:tracePt t="91264" x="2978150" y="3376613"/>
          <p14:tracePt t="91281" x="3213100" y="3389313"/>
          <p14:tracePt t="91298" x="3344863" y="3389313"/>
          <p14:tracePt t="91314" x="3435350" y="3389313"/>
          <p14:tracePt t="91331" x="3533775" y="3395663"/>
          <p14:tracePt t="91348" x="3632200" y="3395663"/>
          <p14:tracePt t="91364" x="3729038" y="3395663"/>
          <p14:tracePt t="91381" x="3833813" y="3409950"/>
          <p14:tracePt t="91398" x="3938588" y="3409950"/>
          <p14:tracePt t="91414" x="4037013" y="3409950"/>
          <p14:tracePt t="91431" x="4114800" y="3409950"/>
          <p14:tracePt t="91448" x="4186238" y="3409950"/>
          <p14:tracePt t="91464" x="4232275" y="3409950"/>
          <p14:tracePt t="91481" x="4297363" y="3409950"/>
          <p14:tracePt t="91498" x="4349750" y="3409950"/>
          <p14:tracePt t="91514" x="4414838" y="3416300"/>
          <p14:tracePt t="91531" x="4487863" y="3416300"/>
          <p14:tracePt t="91548" x="4525963" y="3416300"/>
          <p14:tracePt t="91564" x="4532313" y="3416300"/>
          <p14:tracePt t="91673" x="4525963" y="3416300"/>
          <p14:tracePt t="91690" x="4519613" y="3409950"/>
          <p14:tracePt t="91697" x="4519613" y="3403600"/>
          <p14:tracePt t="91704" x="4519613" y="3395663"/>
          <p14:tracePt t="91714" x="4519613" y="3389313"/>
          <p14:tracePt t="91731" x="4519613" y="3370263"/>
          <p14:tracePt t="91748" x="4532313" y="3330575"/>
          <p14:tracePt t="91764" x="4538663" y="3278188"/>
          <p14:tracePt t="91781" x="4538663" y="3225800"/>
          <p14:tracePt t="91798" x="4538663" y="3167063"/>
          <p14:tracePt t="91814" x="4532313" y="3128963"/>
          <p14:tracePt t="91831" x="4513263" y="3095625"/>
          <p14:tracePt t="91847" x="4479925" y="3070225"/>
          <p14:tracePt t="91864" x="4460875" y="3049588"/>
          <p14:tracePt t="91881" x="4421188" y="3043238"/>
          <p14:tracePt t="91897" x="4395788" y="3036888"/>
          <p14:tracePt t="91914" x="4356100" y="3036888"/>
          <p14:tracePt t="91931" x="4330700" y="3036888"/>
          <p14:tracePt t="91947" x="4291013" y="3036888"/>
          <p14:tracePt t="91964" x="4265613" y="3036888"/>
          <p14:tracePt t="91981" x="4244975" y="3036888"/>
          <p14:tracePt t="91997" x="4225925" y="3036888"/>
          <p14:tracePt t="92014" x="4198938" y="3036888"/>
          <p14:tracePt t="92031" x="4186238" y="3036888"/>
          <p14:tracePt t="92047" x="4148138" y="3070225"/>
          <p14:tracePt t="92064" x="4102100" y="3101975"/>
          <p14:tracePt t="92081" x="4062413" y="3141663"/>
          <p14:tracePt t="92097" x="4049713" y="3160713"/>
          <p14:tracePt t="92114" x="4043363" y="3181350"/>
          <p14:tracePt t="92131" x="4043363" y="3206750"/>
          <p14:tracePt t="92147" x="4043363" y="3225800"/>
          <p14:tracePt t="92164" x="4056063" y="3271838"/>
          <p14:tracePt t="92181" x="4081463" y="3298825"/>
          <p14:tracePt t="92197" x="4108450" y="3311525"/>
          <p14:tracePt t="92214" x="4148138" y="3324225"/>
          <p14:tracePt t="92231" x="4198938" y="3330575"/>
          <p14:tracePt t="92247" x="4259263" y="3330575"/>
          <p14:tracePt t="92264" x="4310063" y="3330575"/>
          <p14:tracePt t="92281" x="4368800" y="3324225"/>
          <p14:tracePt t="92297" x="4376738" y="3317875"/>
          <p14:tracePt t="92314" x="4395788" y="3311525"/>
          <p14:tracePt t="92331" x="4402138" y="3305175"/>
          <p14:tracePt t="92347" x="4402138" y="3298825"/>
          <p14:tracePt t="92364" x="4408488" y="3284538"/>
          <p14:tracePt t="92381" x="4421188" y="3278188"/>
          <p14:tracePt t="92397" x="4427538" y="3252788"/>
          <p14:tracePt t="92414" x="4427538" y="3233738"/>
          <p14:tracePt t="92431" x="4427538" y="3200400"/>
          <p14:tracePt t="92447" x="4427538" y="3167063"/>
          <p14:tracePt t="92464" x="4414838" y="3154363"/>
          <p14:tracePt t="92480" x="4402138" y="3116263"/>
          <p14:tracePt t="92497" x="4389438" y="3101975"/>
          <p14:tracePt t="92514" x="4376738" y="3082925"/>
          <p14:tracePt t="92531" x="4356100" y="3076575"/>
          <p14:tracePt t="92547" x="4337050" y="3070225"/>
          <p14:tracePt t="92564" x="4303713" y="3063875"/>
          <p14:tracePt t="92581" x="4271963" y="3063875"/>
          <p14:tracePt t="92597" x="4232275" y="3063875"/>
          <p14:tracePt t="92614" x="4206875" y="3063875"/>
          <p14:tracePt t="92631" x="4186238" y="3063875"/>
          <p14:tracePt t="92647" x="4173538" y="3070225"/>
          <p14:tracePt t="92664" x="4154488" y="3082925"/>
          <p14:tracePt t="92680" x="4114800" y="3122613"/>
          <p14:tracePt t="92697" x="4108450" y="3154363"/>
          <p14:tracePt t="92714" x="4102100" y="3187700"/>
          <p14:tracePt t="92730" x="4102100" y="3206750"/>
          <p14:tracePt t="92747" x="4102100" y="3233738"/>
          <p14:tracePt t="92764" x="4114800" y="3252788"/>
          <p14:tracePt t="92780" x="4127500" y="3284538"/>
          <p14:tracePt t="92797" x="4148138" y="3305175"/>
          <p14:tracePt t="92814" x="4167188" y="3311525"/>
          <p14:tracePt t="92830" x="4192588" y="3317875"/>
          <p14:tracePt t="92847" x="4238625" y="3317875"/>
          <p14:tracePt t="92864" x="4291013" y="3324225"/>
          <p14:tracePt t="92880" x="4356100" y="3324225"/>
          <p14:tracePt t="92897" x="4395788" y="3324225"/>
          <p14:tracePt t="92914" x="4421188" y="3324225"/>
          <p14:tracePt t="92930" x="4435475" y="3324225"/>
          <p14:tracePt t="92947" x="4441825" y="3317875"/>
          <p14:tracePt t="92985" x="4441825" y="3311525"/>
          <p14:tracePt t="92991" x="4448175" y="3311525"/>
          <p14:tracePt t="94977" x="4441825" y="3311525"/>
          <p14:tracePt t="95033" x="4435475" y="3311525"/>
          <p14:tracePt t="95161" x="4414838" y="3305175"/>
          <p14:tracePt t="95169" x="4349750" y="3271838"/>
          <p14:tracePt t="95185" x="4297363" y="3246438"/>
          <p14:tracePt t="95196" x="4251325" y="3219450"/>
          <p14:tracePt t="95201" x="4114800" y="3154363"/>
          <p14:tracePt t="95213" x="3951288" y="3070225"/>
          <p14:tracePt t="95229" x="3814763" y="3024188"/>
          <p14:tracePt t="95246" x="3697288" y="2971800"/>
          <p14:tracePt t="95263" x="3592513" y="2913063"/>
          <p14:tracePt t="95280" x="3494088" y="2873375"/>
          <p14:tracePt t="95296" x="3389313" y="2827338"/>
          <p14:tracePt t="95313" x="3259138" y="2789238"/>
          <p14:tracePt t="95329" x="3206750" y="2762250"/>
          <p14:tracePt t="95346" x="3148013" y="2736850"/>
          <p14:tracePt t="95363" x="3116263" y="2724150"/>
          <p14:tracePt t="95379" x="3076575" y="2709863"/>
          <p14:tracePt t="95396" x="3049588" y="2697163"/>
          <p14:tracePt t="95413" x="3036888" y="2690813"/>
          <p14:tracePt t="95497" x="3030538" y="2690813"/>
          <p14:tracePt t="95561" x="3036888" y="2690813"/>
          <p14:tracePt t="95569" x="3043238" y="2690813"/>
          <p14:tracePt t="95577" x="3049588" y="2690813"/>
          <p14:tracePt t="95596" x="3055938" y="2690813"/>
          <p14:tracePt t="95613" x="3070225" y="2690813"/>
          <p14:tracePt t="95613" x="3101975" y="2690813"/>
          <p14:tracePt t="95629" x="3128963" y="2690813"/>
          <p14:tracePt t="95646" x="3160713" y="2690813"/>
          <p14:tracePt t="95663" x="3194050" y="2697163"/>
          <p14:tracePt t="95679" x="3252788" y="2709863"/>
          <p14:tracePt t="95696" x="3311525" y="2724150"/>
          <p14:tracePt t="95713" x="3382963" y="2749550"/>
          <p14:tracePt t="95729" x="3422650" y="2762250"/>
          <p14:tracePt t="95746" x="3448050" y="2776538"/>
          <p14:tracePt t="95763" x="3462338" y="2782888"/>
          <p14:tracePt t="95779" x="3475038" y="2795588"/>
          <p14:tracePt t="95796" x="3487738" y="2808288"/>
          <p14:tracePt t="95813" x="3513138" y="2820988"/>
          <p14:tracePt t="95829" x="3540125" y="2835275"/>
          <p14:tracePt t="95846" x="3579813" y="2854325"/>
          <p14:tracePt t="95863" x="3638550" y="2867025"/>
          <p14:tracePt t="95879" x="3716338" y="2887663"/>
          <p14:tracePt t="95896" x="3802063" y="2925763"/>
          <p14:tracePt t="95913" x="3963988" y="2990850"/>
          <p14:tracePt t="95929" x="4114800" y="3043238"/>
          <p14:tracePt t="95946" x="4238625" y="3063875"/>
          <p14:tracePt t="95963" x="4337050" y="3101975"/>
          <p14:tracePt t="95979" x="4421188" y="3141663"/>
          <p14:tracePt t="95996" x="4454525" y="3160713"/>
          <p14:tracePt t="96012" x="4467225" y="3167063"/>
          <p14:tracePt t="96029" x="4467225" y="3175000"/>
          <p14:tracePt t="96046" x="4467225" y="3187700"/>
          <p14:tracePt t="96062" x="4473575" y="3200400"/>
          <p14:tracePt t="96079" x="4473575" y="3225800"/>
          <p14:tracePt t="96096" x="4473575" y="3252788"/>
          <p14:tracePt t="96112" x="4460875" y="3278188"/>
          <p14:tracePt t="96130" x="4454525" y="3292475"/>
          <p14:tracePt t="96146" x="4435475" y="3305175"/>
          <p14:tracePt t="96162" x="4421188" y="3317875"/>
          <p14:tracePt t="96179" x="4408488" y="3324225"/>
          <p14:tracePt t="96196" x="4408488" y="3330575"/>
          <p14:tracePt t="96273" x="4414838" y="3330575"/>
          <p14:tracePt t="96281" x="4421188" y="3330575"/>
          <p14:tracePt t="96289" x="4441825" y="3330575"/>
          <p14:tracePt t="96296" x="4487863" y="3330575"/>
          <p14:tracePt t="96312" x="4605338" y="3324225"/>
          <p14:tracePt t="96329" x="4708525" y="3317875"/>
          <p14:tracePt t="96346" x="4833938" y="3317875"/>
          <p14:tracePt t="96362" x="4964113" y="3298825"/>
          <p14:tracePt t="96379" x="5075238" y="3278188"/>
          <p14:tracePt t="96396" x="5180013" y="3240088"/>
          <p14:tracePt t="96412" x="5283200" y="3194050"/>
          <p14:tracePt t="96429" x="5381625" y="3135313"/>
          <p14:tracePt t="96446" x="5486400" y="3076575"/>
          <p14:tracePt t="96462" x="5564188" y="3030538"/>
          <p14:tracePt t="96479" x="5610225" y="3005138"/>
          <p14:tracePt t="96496" x="5643563" y="2984500"/>
          <p14:tracePt t="96512" x="5662613" y="2971800"/>
          <p14:tracePt t="96529" x="5668963" y="2965450"/>
          <p14:tracePt t="96546" x="5675313" y="2959100"/>
          <p14:tracePt t="96585" x="5681663" y="2952750"/>
          <p14:tracePt t="96588" x="5689600" y="2946400"/>
          <p14:tracePt t="96596" x="5695950" y="2946400"/>
          <p14:tracePt t="96612" x="5702300" y="2938463"/>
          <p14:tracePt t="96629" x="5708650" y="2925763"/>
          <p14:tracePt t="96646" x="5727700" y="2919413"/>
          <p14:tracePt t="96662" x="5740400" y="2900363"/>
          <p14:tracePt t="96679" x="5748338" y="2894013"/>
          <p14:tracePt t="96696" x="5761038" y="2879725"/>
          <p14:tracePt t="96712" x="5786438" y="2854325"/>
          <p14:tracePt t="96729" x="5799138" y="2827338"/>
          <p14:tracePt t="96745" x="5807075" y="2820988"/>
          <p14:tracePt t="97369" x="5807075" y="2827338"/>
          <p14:tracePt t="97385" x="5792788" y="2827338"/>
          <p14:tracePt t="97397" x="5786438" y="2841625"/>
          <p14:tracePt t="97401" x="5767388" y="2854325"/>
          <p14:tracePt t="97413" x="5748338" y="2873375"/>
          <p14:tracePt t="97429" x="5715000" y="2900363"/>
          <p14:tracePt t="97445" x="5702300" y="2919413"/>
          <p14:tracePt t="97462" x="5668963" y="2952750"/>
          <p14:tracePt t="97479" x="5622925" y="2990850"/>
          <p14:tracePt t="97495" x="5584825" y="3036888"/>
          <p14:tracePt t="97512" x="5532438" y="3082925"/>
          <p14:tracePt t="97528" x="5434013" y="3187700"/>
          <p14:tracePt t="97545" x="5356225" y="3259138"/>
          <p14:tracePt t="97562" x="5251450" y="3324225"/>
          <p14:tracePt t="97579" x="5140325" y="3389313"/>
          <p14:tracePt t="97595" x="5029200" y="3435350"/>
          <p14:tracePt t="97613" x="4937125" y="3462338"/>
          <p14:tracePt t="97630" x="4819650" y="3481388"/>
          <p14:tracePt t="97647" x="4683125" y="3506788"/>
          <p14:tracePt t="97663" x="4506913" y="3513138"/>
          <p14:tracePt t="97679" x="4356100" y="3527425"/>
          <p14:tracePt t="97696" x="4206875" y="3527425"/>
          <p14:tracePt t="97713" x="4030663" y="3527425"/>
          <p14:tracePt t="97729" x="3794125" y="3540125"/>
          <p14:tracePt t="97746" x="3663950" y="3540125"/>
          <p14:tracePt t="97763" x="3533775" y="3552825"/>
          <p14:tracePt t="97780" x="3403600" y="3559175"/>
          <p14:tracePt t="97796" x="3265488" y="3559175"/>
          <p14:tracePt t="97813" x="3128963" y="3559175"/>
          <p14:tracePt t="97829" x="3011488" y="3559175"/>
          <p14:tracePt t="97846" x="2900363" y="3565525"/>
          <p14:tracePt t="97863" x="2782888" y="3565525"/>
          <p14:tracePt t="97879" x="2678113" y="3565525"/>
          <p14:tracePt t="97896" x="2586038" y="3565525"/>
          <p14:tracePt t="97913" x="2501900" y="3565525"/>
          <p14:tracePt t="97929" x="2397125" y="3573463"/>
          <p14:tracePt t="97946" x="2325688" y="3573463"/>
          <p14:tracePt t="97963" x="2260600" y="3579813"/>
          <p14:tracePt t="97979" x="2193925" y="3592513"/>
          <p14:tracePt t="97996" x="2149475" y="3605213"/>
          <p14:tracePt t="98013" x="2109788" y="3624263"/>
          <p14:tracePt t="98029" x="2070100" y="3638550"/>
          <p14:tracePt t="98046" x="2044700" y="3638550"/>
          <p14:tracePt t="98063" x="2024063" y="3651250"/>
          <p14:tracePt t="98079" x="2005013" y="3657600"/>
          <p14:tracePt t="98096" x="1985963" y="3663950"/>
          <p14:tracePt t="98113" x="1958975" y="3663950"/>
          <p14:tracePt t="98129" x="1920875" y="3663950"/>
          <p14:tracePt t="98146" x="1881188" y="3663950"/>
          <p14:tracePt t="98163" x="1847850" y="3663950"/>
          <p14:tracePt t="98179" x="1822450" y="3676650"/>
          <p14:tracePt t="98196" x="1795463" y="3683000"/>
          <p14:tracePt t="98213" x="1789113" y="3690938"/>
          <p14:tracePt t="98229" x="1782763" y="3697288"/>
          <p14:tracePt t="98246" x="1776413" y="3697288"/>
          <p14:tracePt t="98282" x="1776413" y="3703638"/>
          <p14:tracePt t="98306" x="1782763" y="3703638"/>
          <p14:tracePt t="98306" x="1795463" y="3703638"/>
          <p14:tracePt t="98315" x="1816100" y="3703638"/>
          <p14:tracePt t="98329" x="1906588" y="3683000"/>
          <p14:tracePt t="98346" x="1973263" y="3683000"/>
          <p14:tracePt t="98362" x="2044700" y="3683000"/>
          <p14:tracePt t="98379" x="2135188" y="3683000"/>
          <p14:tracePt t="98396" x="2181225" y="3683000"/>
          <p14:tracePt t="98413" x="2187575" y="3670300"/>
          <p14:tracePt t="98714" x="2181225" y="3657600"/>
          <p14:tracePt t="98722" x="2181225" y="3651250"/>
          <p14:tracePt t="98730" x="2181225" y="3644900"/>
          <p14:tracePt t="98734" x="2181225" y="3638550"/>
          <p14:tracePt t="98746" x="2187575" y="3624263"/>
          <p14:tracePt t="98762" x="2201863" y="3605213"/>
          <p14:tracePt t="98779" x="2214563" y="3586163"/>
          <p14:tracePt t="98796" x="2214563" y="3565525"/>
          <p14:tracePt t="98812" x="2214563" y="3546475"/>
          <p14:tracePt t="98829" x="2208213" y="3513138"/>
          <p14:tracePt t="98846" x="2193925" y="3494088"/>
          <p14:tracePt t="98862" x="2174875" y="3462338"/>
          <p14:tracePt t="98879" x="2155825" y="3435350"/>
          <p14:tracePt t="98896" x="2135188" y="3416300"/>
          <p14:tracePt t="98912" x="2122488" y="3409950"/>
          <p14:tracePt t="98929" x="2103438" y="3403600"/>
          <p14:tracePt t="98946" x="2097088" y="3395663"/>
          <p14:tracePt t="98994" x="2090738" y="3395663"/>
          <p14:tracePt t="99082" x="2103438" y="3409950"/>
          <p14:tracePt t="99090" x="2116138" y="3422650"/>
          <p14:tracePt t="99100" x="2122488" y="3435350"/>
          <p14:tracePt t="99100" x="2135188" y="3462338"/>
          <p14:tracePt t="99112" x="2155825" y="3494088"/>
          <p14:tracePt t="99129" x="2174875" y="3533775"/>
          <p14:tracePt t="99146" x="2174875" y="3552825"/>
          <p14:tracePt t="99162" x="2168525" y="3565525"/>
          <p14:tracePt t="99179" x="2162175" y="3586163"/>
          <p14:tracePt t="99195" x="2149475" y="3592513"/>
          <p14:tracePt t="99212" x="2128838" y="3605213"/>
          <p14:tracePt t="99229" x="2109788" y="3611563"/>
          <p14:tracePt t="99245" x="2090738" y="3617913"/>
          <p14:tracePt t="99262" x="2076450" y="3617913"/>
          <p14:tracePt t="99279" x="2070100" y="3617913"/>
          <p14:tracePt t="99378" x="2082800" y="3617913"/>
          <p14:tracePt t="99386" x="2090738" y="3617913"/>
          <p14:tracePt t="99400" x="2103438" y="3624263"/>
          <p14:tracePt t="99400" x="2141538" y="3624263"/>
          <p14:tracePt t="99412" x="2208213" y="3632200"/>
          <p14:tracePt t="99429" x="2266950" y="3632200"/>
          <p14:tracePt t="99445" x="2311400" y="3632200"/>
          <p14:tracePt t="99462" x="2338388" y="3632200"/>
          <p14:tracePt t="99479" x="2363788" y="3632200"/>
          <p14:tracePt t="99495" x="2384425" y="3632200"/>
          <p14:tracePt t="99512" x="2416175" y="3632200"/>
          <p14:tracePt t="99529" x="2462213" y="3632200"/>
          <p14:tracePt t="99545" x="2566988" y="3632200"/>
          <p14:tracePt t="99562" x="2651125" y="3632200"/>
          <p14:tracePt t="99579" x="2743200" y="3632200"/>
          <p14:tracePt t="99595" x="2814638" y="3632200"/>
          <p14:tracePt t="99612" x="2860675" y="3632200"/>
          <p14:tracePt t="99629" x="2879725" y="3632200"/>
          <p14:tracePt t="99645" x="2894013" y="3632200"/>
          <p14:tracePt t="99818" x="2887663" y="3632200"/>
          <p14:tracePt t="100026" x="2887663" y="3638550"/>
          <p14:tracePt t="100034" x="2894013" y="3644900"/>
          <p14:tracePt t="100042" x="2938463" y="3670300"/>
          <p14:tracePt t="100054" x="2971800" y="3683000"/>
          <p14:tracePt t="100062" x="3011488" y="3716338"/>
          <p14:tracePt t="100079" x="3043238" y="3741738"/>
          <p14:tracePt t="100095" x="3063875" y="3781425"/>
          <p14:tracePt t="100112" x="3089275" y="3827463"/>
          <p14:tracePt t="100129" x="3101975" y="3867150"/>
          <p14:tracePt t="100145" x="3108325" y="3938588"/>
          <p14:tracePt t="100162" x="3108325" y="3984625"/>
          <p14:tracePt t="100179" x="3095625" y="4016375"/>
          <p14:tracePt t="100195" x="3076575" y="4049713"/>
          <p14:tracePt t="100212" x="3030538" y="4114800"/>
          <p14:tracePt t="100228" x="2965450" y="4198938"/>
          <p14:tracePt t="100245" x="2900363" y="4259263"/>
          <p14:tracePt t="100262" x="2860675" y="4297363"/>
          <p14:tracePt t="100278" x="2835275" y="4310063"/>
          <p14:tracePt t="100295" x="2827338" y="4318000"/>
          <p14:tracePt t="100312" x="2814638" y="4318000"/>
          <p14:tracePt t="102058" x="2808288" y="4324350"/>
          <p14:tracePt t="102066" x="2795588" y="4330700"/>
          <p14:tracePt t="102070" x="2789238" y="4330700"/>
          <p14:tracePt t="102078" x="2782888" y="4330700"/>
          <p14:tracePt t="102094" x="2776538" y="4337050"/>
          <p14:tracePt t="102130" x="2776538" y="4330700"/>
          <p14:tracePt t="102146" x="2782888" y="4310063"/>
          <p14:tracePt t="102146" x="2801938" y="4297363"/>
          <p14:tracePt t="102161" x="2879725" y="4219575"/>
          <p14:tracePt t="102178" x="2938463" y="4167188"/>
          <p14:tracePt t="102194" x="2971800" y="4121150"/>
          <p14:tracePt t="102211" x="2978150" y="4114800"/>
          <p14:tracePt t="102426" x="2965450" y="4114800"/>
          <p14:tracePt t="102430" x="2952750" y="4114800"/>
          <p14:tracePt t="102444" x="2938463" y="4081463"/>
          <p14:tracePt t="102445" x="2906713" y="4068763"/>
          <p14:tracePt t="102461" x="2854325" y="4068763"/>
          <p14:tracePt t="102478" x="2782888" y="4075113"/>
          <p14:tracePt t="102494" x="2717800" y="4081463"/>
          <p14:tracePt t="102511" x="2533650" y="4133850"/>
          <p14:tracePt t="102528" x="2397125" y="4198938"/>
          <p14:tracePt t="102544" x="2239963" y="4310063"/>
          <p14:tracePt t="102561" x="2044700" y="4427538"/>
          <p14:tracePt t="102578" x="1927225" y="4506913"/>
          <p14:tracePt t="102594" x="1795463" y="4565650"/>
          <p14:tracePt t="102611" x="1692275" y="4618038"/>
          <p14:tracePt t="102628" x="1593850" y="4670425"/>
          <p14:tracePt t="102644" x="1470025" y="4683125"/>
          <p14:tracePt t="102661" x="1325563" y="4695825"/>
          <p14:tracePt t="102678" x="1189038" y="4708525"/>
          <p14:tracePt t="102694" x="1065213" y="4748213"/>
          <p14:tracePt t="102711" x="947738" y="4794250"/>
          <p14:tracePt t="102728" x="862013" y="4833938"/>
          <p14:tracePt t="102744" x="815975" y="4846638"/>
          <p14:tracePt t="102761" x="796925" y="4859338"/>
          <p14:tracePt t="102777" x="790575" y="4859338"/>
          <p14:tracePt t="102817" x="796925" y="4865688"/>
          <p14:tracePt t="102827" x="809625" y="4878388"/>
          <p14:tracePt t="102828" x="895350" y="4911725"/>
          <p14:tracePt t="102844" x="1025525" y="4937125"/>
          <p14:tracePt t="102861" x="1136650" y="4957763"/>
          <p14:tracePt t="102877" x="1189038" y="4976813"/>
          <p14:tracePt t="102894" x="1214438" y="4983163"/>
          <p14:tracePt t="102929" x="1201738" y="4995863"/>
          <p14:tracePt t="102937" x="1182688" y="5003800"/>
          <p14:tracePt t="102945" x="1103313" y="5016500"/>
          <p14:tracePt t="102961" x="992188" y="5022850"/>
          <p14:tracePt t="102977" x="803275" y="5048250"/>
          <p14:tracePt t="102994" x="738188" y="5062538"/>
          <p14:tracePt t="103011" x="719138" y="5068888"/>
          <p14:tracePt t="103027" x="711200" y="5068888"/>
          <p14:tracePt t="103044" x="719138" y="5068888"/>
          <p14:tracePt t="103061" x="769938" y="5075238"/>
          <p14:tracePt t="103077" x="849313" y="5075238"/>
          <p14:tracePt t="103094" x="927100" y="5075238"/>
          <p14:tracePt t="103111" x="973138" y="5075238"/>
          <p14:tracePt t="103128" x="1012825" y="5062538"/>
          <p14:tracePt t="103144" x="1025525" y="5062538"/>
          <p14:tracePt t="103161" x="1019175" y="5062538"/>
          <p14:tracePt t="103177" x="1006475" y="5054600"/>
          <p14:tracePt t="103194" x="973138" y="5054600"/>
          <p14:tracePt t="103211" x="939800" y="5054600"/>
          <p14:tracePt t="103228" x="914400" y="5054600"/>
          <p14:tracePt t="103244" x="874713" y="5054600"/>
          <p14:tracePt t="103261" x="855663" y="5054600"/>
          <p14:tracePt t="104097" x="855663" y="5048250"/>
          <p14:tracePt t="104105" x="862013" y="5048250"/>
          <p14:tracePt t="104113" x="881063" y="5041900"/>
          <p14:tracePt t="104129" x="895350" y="5035550"/>
          <p14:tracePt t="104144" x="908050" y="5029200"/>
          <p14:tracePt t="104145" x="960438" y="5003800"/>
          <p14:tracePt t="104161" x="1025525" y="4989513"/>
          <p14:tracePt t="104177" x="1109663" y="4983163"/>
          <p14:tracePt t="104194" x="1149350" y="4983163"/>
          <p14:tracePt t="104210" x="1195388" y="4983163"/>
          <p14:tracePt t="104227" x="1254125" y="4983163"/>
          <p14:tracePt t="104244" x="1331913" y="4983163"/>
          <p14:tracePt t="104260" x="1449388" y="4983163"/>
          <p14:tracePt t="104277" x="1554163" y="4983163"/>
          <p14:tracePt t="104294" x="1684338" y="4983163"/>
          <p14:tracePt t="104310" x="1816100" y="4983163"/>
          <p14:tracePt t="104327" x="1927225" y="4983163"/>
          <p14:tracePt t="104343" x="2024063" y="4970463"/>
          <p14:tracePt t="104360" x="2076450" y="4964113"/>
          <p14:tracePt t="104377" x="2109788" y="4937125"/>
          <p14:tracePt t="104394" x="2109788" y="4905375"/>
          <p14:tracePt t="104410" x="2116138" y="4840288"/>
          <p14:tracePt t="104427" x="2109788" y="4767263"/>
          <p14:tracePt t="104443" x="2070100" y="4702175"/>
          <p14:tracePt t="104460" x="2017713" y="4637088"/>
          <p14:tracePt t="104477" x="1952625" y="4572000"/>
          <p14:tracePt t="104493" x="1900238" y="4513263"/>
          <p14:tracePt t="104510" x="1828800" y="4494213"/>
          <p14:tracePt t="104527" x="1789113" y="4473575"/>
          <p14:tracePt t="104544" x="1744663" y="4467225"/>
          <p14:tracePt t="104560" x="1711325" y="4467225"/>
          <p14:tracePt t="104577" x="1665288" y="4467225"/>
          <p14:tracePt t="104593" x="1625600" y="4467225"/>
          <p14:tracePt t="104610" x="1587500" y="4460875"/>
          <p14:tracePt t="104627" x="1535113" y="4427538"/>
          <p14:tracePt t="104643" x="1476375" y="4389438"/>
          <p14:tracePt t="104660" x="1423988" y="4349750"/>
          <p14:tracePt t="104677" x="1397000" y="4324350"/>
          <p14:tracePt t="104721" x="1397000" y="4318000"/>
          <p14:tracePt t="104729" x="1397000" y="4310063"/>
          <p14:tracePt t="104737" x="1404938" y="4303713"/>
          <p14:tracePt t="104743" x="1417638" y="4297363"/>
          <p14:tracePt t="104760" x="1430338" y="4291013"/>
          <p14:tracePt t="104777" x="1436688" y="4291013"/>
          <p14:tracePt t="104793" x="1443038" y="4291013"/>
          <p14:tracePt t="104841" x="1449388" y="4291013"/>
          <p14:tracePt t="105161" x="1455738" y="4291013"/>
          <p14:tracePt t="105173" x="1463675" y="4291013"/>
          <p14:tracePt t="105177" x="1470025" y="4291013"/>
          <p14:tracePt t="105178" x="1489075" y="4291013"/>
          <p14:tracePt t="105193" x="1516063" y="4291013"/>
          <p14:tracePt t="105210" x="1535113" y="4297363"/>
          <p14:tracePt t="105226" x="1554163" y="4297363"/>
          <p14:tracePt t="105265" x="1566863" y="4297363"/>
          <p14:tracePt t="105289" x="1574800" y="4297363"/>
          <p14:tracePt t="105297" x="1587500" y="4297363"/>
          <p14:tracePt t="105321" x="1593850" y="4297363"/>
          <p14:tracePt t="105340" x="1600200" y="4297363"/>
          <p14:tracePt t="105353" x="1606550" y="4297363"/>
          <p14:tracePt t="105361" x="1612900" y="4297363"/>
          <p14:tracePt t="105378" x="1619250" y="4297363"/>
          <p14:tracePt t="107345" x="1606550" y="4297363"/>
          <p14:tracePt t="107361" x="1593850" y="4297363"/>
          <p14:tracePt t="107369" x="1587500" y="4297363"/>
          <p14:tracePt t="107377" x="1566863" y="4297363"/>
          <p14:tracePt t="107393" x="1547813" y="4297363"/>
          <p14:tracePt t="107409" x="1541463" y="4297363"/>
          <p14:tracePt t="107426" x="1535113" y="4297363"/>
          <p14:tracePt t="107442" x="1522413" y="4297363"/>
          <p14:tracePt t="107459" x="1516063" y="4297363"/>
          <p14:tracePt t="107476" x="1501775" y="4291013"/>
          <p14:tracePt t="107492" x="1495425" y="4284663"/>
          <p14:tracePt t="107509" x="1489075" y="4284663"/>
          <p14:tracePt t="107526" x="1482725" y="4284663"/>
          <p14:tracePt t="107777" x="1489075" y="4284663"/>
          <p14:tracePt t="107793" x="1495425" y="4284663"/>
          <p14:tracePt t="107801" x="1508125" y="4291013"/>
          <p14:tracePt t="107809" x="1541463" y="4291013"/>
          <p14:tracePt t="107826" x="1574800" y="4303713"/>
          <p14:tracePt t="107842" x="1619250" y="4318000"/>
          <p14:tracePt t="107859" x="1677988" y="4330700"/>
          <p14:tracePt t="107875" x="1751013" y="4337050"/>
          <p14:tracePt t="107892" x="1835150" y="4349750"/>
          <p14:tracePt t="107909" x="1920875" y="4356100"/>
          <p14:tracePt t="107925" x="2005013" y="4362450"/>
          <p14:tracePt t="107942" x="2076450" y="4368800"/>
          <p14:tracePt t="107959" x="2149475" y="4376738"/>
          <p14:tracePt t="107975" x="2214563" y="4376738"/>
          <p14:tracePt t="107992" x="2286000" y="4376738"/>
          <p14:tracePt t="108009" x="2403475" y="4376738"/>
          <p14:tracePt t="108025" x="2481263" y="4376738"/>
          <p14:tracePt t="108042" x="2554288" y="4376738"/>
          <p14:tracePt t="108059" x="2613025" y="4376738"/>
          <p14:tracePt t="108075" x="2671763" y="4376738"/>
          <p14:tracePt t="108092" x="2730500" y="4376738"/>
          <p14:tracePt t="108109" x="2782888" y="4376738"/>
          <p14:tracePt t="108125" x="2827338" y="4376738"/>
          <p14:tracePt t="108142" x="2894013" y="4376738"/>
          <p14:tracePt t="108159" x="2946400" y="4376738"/>
          <p14:tracePt t="108175" x="2997200" y="4368800"/>
          <p14:tracePt t="108192" x="3036888" y="4362450"/>
          <p14:tracePt t="108209" x="3070225" y="4356100"/>
          <p14:tracePt t="108225" x="3089275" y="4349750"/>
          <p14:tracePt t="108242" x="3116263" y="4337050"/>
          <p14:tracePt t="108259" x="3141663" y="4318000"/>
          <p14:tracePt t="108275" x="3160713" y="4284663"/>
          <p14:tracePt t="108292" x="3167063" y="4259263"/>
          <p14:tracePt t="108309" x="3175000" y="4232275"/>
          <p14:tracePt t="108325" x="3175000" y="4198938"/>
          <p14:tracePt t="108342" x="3167063" y="4179888"/>
          <p14:tracePt t="108359" x="3141663" y="4140200"/>
          <p14:tracePt t="108375" x="3108325" y="4102100"/>
          <p14:tracePt t="108392" x="3082925" y="4062413"/>
          <p14:tracePt t="108409" x="3043238" y="4016375"/>
          <p14:tracePt t="108425" x="3011488" y="3997325"/>
          <p14:tracePt t="108442" x="2971800" y="3984625"/>
          <p14:tracePt t="108458" x="2932113" y="3963988"/>
          <p14:tracePt t="108475" x="2873375" y="3957638"/>
          <p14:tracePt t="108492" x="2827338" y="3944938"/>
          <p14:tracePt t="108509" x="2749550" y="3938588"/>
          <p14:tracePt t="108525" x="2690813" y="3925888"/>
          <p14:tracePt t="108542" x="2613025" y="3911600"/>
          <p14:tracePt t="108558" x="2560638" y="3898900"/>
          <p14:tracePt t="108575" x="2527300" y="3898900"/>
          <p14:tracePt t="108592" x="2481263" y="3898900"/>
          <p14:tracePt t="108609" x="2403475" y="3892550"/>
          <p14:tracePt t="108625" x="2344738" y="3892550"/>
          <p14:tracePt t="108642" x="2273300" y="3892550"/>
          <p14:tracePt t="108658" x="2201863" y="3892550"/>
          <p14:tracePt t="108675" x="2128838" y="3892550"/>
          <p14:tracePt t="108692" x="2032000" y="3892550"/>
          <p14:tracePt t="108709" x="1965325" y="3892550"/>
          <p14:tracePt t="108725" x="1900238" y="3892550"/>
          <p14:tracePt t="108742" x="1847850" y="3892550"/>
          <p14:tracePt t="108758" x="1803400" y="3892550"/>
          <p14:tracePt t="108775" x="1744663" y="3892550"/>
          <p14:tracePt t="108792" x="1704975" y="3898900"/>
          <p14:tracePt t="108809" x="1671638" y="3905250"/>
          <p14:tracePt t="108825" x="1612900" y="3911600"/>
          <p14:tracePt t="108842" x="1587500" y="3919538"/>
          <p14:tracePt t="108858" x="1560513" y="3925888"/>
          <p14:tracePt t="108875" x="1528763" y="3932238"/>
          <p14:tracePt t="108892" x="1501775" y="3944938"/>
          <p14:tracePt t="108908" x="1470025" y="3951288"/>
          <p14:tracePt t="108925" x="1455738" y="3978275"/>
          <p14:tracePt t="108942" x="1430338" y="3990975"/>
          <p14:tracePt t="108958" x="1404938" y="4016375"/>
          <p14:tracePt t="108975" x="1390650" y="4037013"/>
          <p14:tracePt t="108992" x="1390650" y="4049713"/>
          <p14:tracePt t="109008" x="1384300" y="4062413"/>
          <p14:tracePt t="109025" x="1384300" y="4089400"/>
          <p14:tracePt t="109042" x="1384300" y="4108450"/>
          <p14:tracePt t="109058" x="1384300" y="4127500"/>
          <p14:tracePt t="109075" x="1390650" y="4140200"/>
          <p14:tracePt t="109092" x="1404938" y="4148138"/>
          <p14:tracePt t="109108" x="1417638" y="4154488"/>
          <p14:tracePt t="109125" x="1449388" y="4167188"/>
          <p14:tracePt t="109142" x="1476375" y="4179888"/>
          <p14:tracePt t="109158" x="1501775" y="4186238"/>
          <p14:tracePt t="109175" x="1522413" y="4186238"/>
          <p14:tracePt t="109297" x="1522413" y="4192588"/>
          <p14:tracePt t="109305" x="1508125" y="4192588"/>
          <p14:tracePt t="109313" x="1495425" y="4206875"/>
          <p14:tracePt t="109325" x="1482725" y="4232275"/>
          <p14:tracePt t="109342" x="1463675" y="4259263"/>
          <p14:tracePt t="109358" x="1455738" y="4330700"/>
          <p14:tracePt t="109375" x="1455738" y="4427538"/>
          <p14:tracePt t="109391" x="1443038" y="4525963"/>
          <p14:tracePt t="109408" x="1443038" y="4611688"/>
          <p14:tracePt t="109425" x="1436688" y="4716463"/>
          <p14:tracePt t="109442" x="1417638" y="4775200"/>
          <p14:tracePt t="109458" x="1397000" y="4826000"/>
          <p14:tracePt t="109475" x="1365250" y="4872038"/>
          <p14:tracePt t="109491" x="1331913" y="4899025"/>
          <p14:tracePt t="109508" x="1287463" y="4937125"/>
          <p14:tracePt t="109525" x="1227138" y="4970463"/>
          <p14:tracePt t="109541" x="1195388" y="4995863"/>
          <p14:tracePt t="109558" x="1155700" y="5010150"/>
          <p14:tracePt t="109575" x="1136650" y="5029200"/>
          <p14:tracePt t="109591" x="1117600" y="5035550"/>
          <p14:tracePt t="109608" x="1096963" y="5041900"/>
          <p14:tracePt t="109625" x="1077913" y="5054600"/>
          <p14:tracePt t="109641" x="1058863" y="5054600"/>
          <p14:tracePt t="109658" x="1031875" y="5062538"/>
          <p14:tracePt t="109675" x="1006475" y="5062538"/>
          <p14:tracePt t="109691" x="985838" y="5068888"/>
          <p14:tracePt t="109708" x="966788" y="5068888"/>
          <p14:tracePt t="109725" x="960438" y="5068888"/>
          <p14:tracePt t="109761" x="954088" y="5068888"/>
          <p14:tracePt t="109825" x="947738" y="5068888"/>
          <p14:tracePt t="109833" x="939800" y="5068888"/>
          <p14:tracePt t="109841" x="927100" y="5068888"/>
          <p14:tracePt t="109849" x="908050" y="5075238"/>
          <p14:tracePt t="109858" x="874713" y="5075238"/>
          <p14:tracePt t="109875" x="836613" y="5075238"/>
          <p14:tracePt t="109891" x="803275" y="5075238"/>
          <p14:tracePt t="109908" x="769938" y="5075238"/>
          <p14:tracePt t="109925" x="750888" y="5081588"/>
          <p14:tracePt t="109941" x="744538" y="5081588"/>
          <p14:tracePt t="109958" x="738188" y="5081588"/>
          <p14:tracePt t="110009" x="731838" y="5081588"/>
          <p14:tracePt t="110449" x="719138" y="5081588"/>
          <p14:tracePt t="110457" x="704850" y="5081588"/>
          <p14:tracePt t="110465" x="698500" y="5081588"/>
          <p14:tracePt t="110473" x="679450" y="5081588"/>
          <p14:tracePt t="110481" x="633413" y="5075238"/>
          <p14:tracePt t="110491" x="561975" y="5068888"/>
          <p14:tracePt t="110508" x="482600" y="5035550"/>
          <p14:tracePt t="110525" x="385763" y="4989513"/>
          <p14:tracePt t="110541" x="300038" y="4911725"/>
          <p14:tracePt t="110558" x="222250" y="4826000"/>
          <p14:tracePt t="110574" x="136525" y="4689475"/>
          <p14:tracePt t="110591" x="52388" y="4506913"/>
          <p14:tracePt t="110608" x="0" y="4343400"/>
          <p14:tracePt t="110624" x="0" y="4160838"/>
          <p14:tracePt t="110641" x="0" y="4043363"/>
          <p14:tracePt t="110658" x="0" y="3932238"/>
          <p14:tracePt t="110674" x="0" y="3827463"/>
          <p14:tracePt t="110691" x="12700" y="3735388"/>
          <p14:tracePt t="110708" x="52388" y="3644900"/>
          <p14:tracePt t="110724" x="92075" y="3559175"/>
          <p14:tracePt t="110741" x="123825" y="3462338"/>
          <p14:tracePt t="110758" x="150813" y="3363913"/>
          <p14:tracePt t="110774" x="163513" y="3265488"/>
          <p14:tracePt t="110791" x="182563" y="3181350"/>
          <p14:tracePt t="110808" x="203200" y="3095625"/>
          <p14:tracePt t="110824" x="222250" y="2984500"/>
          <p14:tracePt t="110841" x="254000" y="2841625"/>
          <p14:tracePt t="110858" x="274638" y="2755900"/>
          <p14:tracePt t="110874" x="306388" y="2684463"/>
          <p14:tracePt t="110891" x="333375" y="2619375"/>
          <p14:tracePt t="110908" x="352425" y="2573338"/>
          <p14:tracePt t="110924" x="358775" y="2540000"/>
          <p14:tracePt t="110941" x="373063" y="2514600"/>
          <p14:tracePt t="110958" x="385763" y="2495550"/>
          <p14:tracePt t="110974" x="404813" y="2474913"/>
          <p14:tracePt t="110991" x="431800" y="2449513"/>
          <p14:tracePt t="111008" x="457200" y="2422525"/>
          <p14:tracePt t="111024" x="496888" y="2397125"/>
          <p14:tracePt t="111041" x="528638" y="2370138"/>
          <p14:tracePt t="111058" x="549275" y="2363788"/>
          <p14:tracePt t="111074" x="561975" y="2357438"/>
          <p14:tracePt t="111091" x="568325" y="2357438"/>
          <p14:tracePt t="111108" x="574675" y="2357438"/>
          <p14:tracePt t="111124" x="587375" y="2357438"/>
          <p14:tracePt t="111141" x="608013" y="2363788"/>
          <p14:tracePt t="111158" x="666750" y="2370138"/>
          <p14:tracePt t="111174" x="744538" y="2378075"/>
          <p14:tracePt t="111191" x="815975" y="2384425"/>
          <p14:tracePt t="111207" x="881063" y="2384425"/>
          <p14:tracePt t="111224" x="933450" y="2416175"/>
          <p14:tracePt t="111241" x="1006475" y="2416175"/>
          <p14:tracePt t="111257" x="1090613" y="2422525"/>
          <p14:tracePt t="111274" x="1195388" y="2422525"/>
          <p14:tracePt t="111291" x="1331913" y="2422525"/>
          <p14:tracePt t="111307" x="1495425" y="2430463"/>
          <p14:tracePt t="111324" x="1633538" y="2430463"/>
          <p14:tracePt t="111341" x="1757363" y="2430463"/>
          <p14:tracePt t="111358" x="1854200" y="2430463"/>
          <p14:tracePt t="111374" x="1939925" y="2436813"/>
          <p14:tracePt t="111391" x="2024063" y="2443163"/>
          <p14:tracePt t="111407" x="2082800" y="2449513"/>
          <p14:tracePt t="111424" x="2181225" y="2455863"/>
          <p14:tracePt t="111441" x="2325688" y="2455863"/>
          <p14:tracePt t="111457" x="2430463" y="2455863"/>
          <p14:tracePt t="111474" x="2533650" y="2462213"/>
          <p14:tracePt t="111491" x="2625725" y="2462213"/>
          <p14:tracePt t="111507" x="2709863" y="2462213"/>
          <p14:tracePt t="111524" x="2789238" y="2462213"/>
          <p14:tracePt t="111541" x="2887663" y="2462213"/>
          <p14:tracePt t="111557" x="2971800" y="2462213"/>
          <p14:tracePt t="111574" x="3049588" y="2462213"/>
          <p14:tracePt t="111591" x="3108325" y="2462213"/>
          <p14:tracePt t="111607" x="3167063" y="2462213"/>
          <p14:tracePt t="111624" x="3213100" y="2462213"/>
          <p14:tracePt t="111641" x="3246438" y="2449513"/>
          <p14:tracePt t="111657" x="3265488" y="2436813"/>
          <p14:tracePt t="111674" x="3278188" y="2422525"/>
          <p14:tracePt t="111691" x="3284538" y="2409825"/>
          <p14:tracePt t="111707" x="3298825" y="2378075"/>
          <p14:tracePt t="111724" x="3311525" y="2357438"/>
          <p14:tracePt t="111741" x="3311525" y="2332038"/>
          <p14:tracePt t="111757" x="3305175" y="2305050"/>
          <p14:tracePt t="111774" x="3292475" y="2279650"/>
          <p14:tracePt t="111791" x="3271838" y="2252663"/>
          <p14:tracePt t="111807" x="3233738" y="2220913"/>
          <p14:tracePt t="111824" x="3187700" y="2181225"/>
          <p14:tracePt t="111841" x="3049588" y="2122488"/>
          <p14:tracePt t="111857" x="2952750" y="2103438"/>
          <p14:tracePt t="111874" x="2820988" y="2076450"/>
          <p14:tracePt t="111890" x="2736850" y="2057400"/>
          <p14:tracePt t="111907" x="2644775" y="2044700"/>
          <p14:tracePt t="111924" x="2586038" y="2038350"/>
          <p14:tracePt t="111941" x="2508250" y="2038350"/>
          <p14:tracePt t="111957" x="2436813" y="2032000"/>
          <p14:tracePt t="111974" x="2357438" y="2032000"/>
          <p14:tracePt t="111990" x="2273300" y="2032000"/>
          <p14:tracePt t="112007" x="2174875" y="2032000"/>
          <p14:tracePt t="112024" x="2070100" y="2032000"/>
          <p14:tracePt t="112041" x="1912938" y="2032000"/>
          <p14:tracePt t="112057" x="1809750" y="2032000"/>
          <p14:tracePt t="112074" x="1711325" y="2032000"/>
          <p14:tracePt t="112090" x="1625600" y="2032000"/>
          <p14:tracePt t="112107" x="1541463" y="2032000"/>
          <p14:tracePt t="112124" x="1436688" y="2038350"/>
          <p14:tracePt t="112141" x="1346200" y="2038350"/>
          <p14:tracePt t="112157" x="1247775" y="2038350"/>
          <p14:tracePt t="112174" x="1149350" y="2038350"/>
          <p14:tracePt t="112190" x="1071563" y="2038350"/>
          <p14:tracePt t="112207" x="1012825" y="2038350"/>
          <p14:tracePt t="112224" x="966788" y="2038350"/>
          <p14:tracePt t="112240" x="889000" y="2038350"/>
          <p14:tracePt t="112257" x="830263" y="2038350"/>
          <p14:tracePt t="112274" x="757238" y="2038350"/>
          <p14:tracePt t="112290" x="692150" y="2044700"/>
          <p14:tracePt t="112307" x="620713" y="2051050"/>
          <p14:tracePt t="112324" x="555625" y="2070100"/>
          <p14:tracePt t="112341" x="482600" y="2082800"/>
          <p14:tracePt t="112357" x="411163" y="2109788"/>
          <p14:tracePt t="112374" x="358775" y="2128838"/>
          <p14:tracePt t="112390" x="306388" y="2162175"/>
          <p14:tracePt t="112407" x="287338" y="2187575"/>
          <p14:tracePt t="112424" x="280988" y="2220913"/>
          <p14:tracePt t="112440" x="293688" y="2252663"/>
          <p14:tracePt t="112457" x="339725" y="2292350"/>
          <p14:tracePt t="112474" x="411163" y="2344738"/>
          <p14:tracePt t="112490" x="496888" y="2390775"/>
          <p14:tracePt t="112507" x="568325" y="2416175"/>
          <p14:tracePt t="112524" x="627063" y="2436813"/>
          <p14:tracePt t="112540" x="652463" y="2443163"/>
          <p14:tracePt t="113009" x="652463" y="2455863"/>
          <p14:tracePt t="113017" x="652463" y="2462213"/>
          <p14:tracePt t="113032" x="652463" y="2474913"/>
          <p14:tracePt t="113032" x="652463" y="2495550"/>
          <p14:tracePt t="113040" x="660400" y="2540000"/>
          <p14:tracePt t="113057" x="666750" y="2625725"/>
          <p14:tracePt t="113073" x="679450" y="2697163"/>
          <p14:tracePt t="113090" x="685800" y="2768600"/>
          <p14:tracePt t="113107" x="698500" y="2854325"/>
          <p14:tracePt t="113123" x="698500" y="2938463"/>
          <p14:tracePt t="113140" x="698500" y="3036888"/>
          <p14:tracePt t="113157" x="698500" y="3141663"/>
          <p14:tracePt t="113173" x="685800" y="3278188"/>
          <p14:tracePt t="113190" x="685800" y="3409950"/>
          <p14:tracePt t="113207" x="685800" y="3533775"/>
          <p14:tracePt t="113223" x="685800" y="3644900"/>
          <p14:tracePt t="113240" x="679450" y="3762375"/>
          <p14:tracePt t="113257" x="679450" y="3925888"/>
          <p14:tracePt t="113273" x="685800" y="4043363"/>
          <p14:tracePt t="113290" x="692150" y="4133850"/>
          <p14:tracePt t="113307" x="704850" y="4206875"/>
          <p14:tracePt t="113323" x="750888" y="4251325"/>
          <p14:tracePt t="113340" x="777875" y="4265613"/>
          <p14:tracePt t="113357" x="822325" y="4278313"/>
          <p14:tracePt t="113373" x="862013" y="4278313"/>
          <p14:tracePt t="113390" x="889000" y="4278313"/>
          <p14:tracePt t="113407" x="889000" y="4251325"/>
          <p14:tracePt t="113423" x="881063" y="4213225"/>
          <p14:tracePt t="113440" x="862013" y="4173538"/>
          <p14:tracePt t="113769" x="862013" y="4167188"/>
          <p14:tracePt t="113777" x="855663" y="4167188"/>
          <p14:tracePt t="113785" x="849313" y="4167188"/>
          <p14:tracePt t="113801" x="842963" y="4167188"/>
          <p14:tracePt t="113809" x="836613" y="4167188"/>
          <p14:tracePt t="113825" x="830263" y="4167188"/>
          <p14:tracePt t="113833" x="822325" y="4167188"/>
          <p14:tracePt t="113841" x="815975" y="4167188"/>
          <p14:tracePt t="113856" x="809625" y="4167188"/>
          <p14:tracePt t="115282" x="815975" y="4160838"/>
          <p14:tracePt t="115290" x="830263" y="4160838"/>
          <p14:tracePt t="115298" x="849313" y="4140200"/>
          <p14:tracePt t="115307" x="889000" y="4127500"/>
          <p14:tracePt t="115323" x="960438" y="4108450"/>
          <p14:tracePt t="115340" x="1058863" y="4102100"/>
          <p14:tracePt t="115357" x="1162050" y="4102100"/>
          <p14:tracePt t="115374" x="1247775" y="4102100"/>
          <p14:tracePt t="115390" x="1319213" y="4102100"/>
          <p14:tracePt t="115407" x="1358900" y="4102100"/>
          <p14:tracePt t="115424" x="1371600" y="4102100"/>
          <p14:tracePt t="115514" x="1377950" y="4102100"/>
          <p14:tracePt t="115554" x="1384300" y="4102100"/>
          <p14:tracePt t="115570" x="1390650" y="4102100"/>
          <p14:tracePt t="115578" x="1397000" y="4108450"/>
          <p14:tracePt t="115590" x="1404938" y="4108450"/>
          <p14:tracePt t="115594" x="1423988" y="4121150"/>
          <p14:tracePt t="115607" x="1436688" y="4133850"/>
          <p14:tracePt t="115623" x="1449388" y="4148138"/>
          <p14:tracePt t="115640" x="1455738" y="4160838"/>
          <p14:tracePt t="115657" x="1455738" y="4173538"/>
          <p14:tracePt t="115673" x="1455738" y="4192588"/>
          <p14:tracePt t="115690" x="1455738" y="4213225"/>
          <p14:tracePt t="115707" x="1449388" y="4232275"/>
          <p14:tracePt t="115794" x="1449388" y="4225925"/>
          <p14:tracePt t="115796" x="1449388" y="4219575"/>
          <p14:tracePt t="115810" x="1455738" y="4219575"/>
          <p14:tracePt t="115823" x="1455738" y="4206875"/>
          <p14:tracePt t="115826" x="1476375" y="4186238"/>
          <p14:tracePt t="115840" x="1489075" y="4173538"/>
          <p14:tracePt t="115857" x="1489075" y="4148138"/>
          <p14:tracePt t="115873" x="1489075" y="4121150"/>
          <p14:tracePt t="115890" x="1489075" y="4114800"/>
          <p14:tracePt t="115962" x="1482725" y="4114800"/>
          <p14:tracePt t="115978" x="1482725" y="4121150"/>
          <p14:tracePt t="115986" x="1482725" y="4133850"/>
          <p14:tracePt t="115993" x="1482725" y="4148138"/>
          <p14:tracePt t="115994" x="1482725" y="4160838"/>
          <p14:tracePt t="116007" x="1482725" y="4192588"/>
          <p14:tracePt t="116023" x="1489075" y="4206875"/>
          <p14:tracePt t="116040" x="1489075" y="4225925"/>
          <p14:tracePt t="116056" x="1495425" y="4225925"/>
          <p14:tracePt t="116154" x="1495425" y="4219575"/>
          <p14:tracePt t="116162" x="1501775" y="4213225"/>
          <p14:tracePt t="116170" x="1501775" y="4198938"/>
          <p14:tracePt t="116178" x="1501775" y="4186238"/>
          <p14:tracePt t="116190" x="1501775" y="4173538"/>
          <p14:tracePt t="116206" x="1501775" y="4167188"/>
          <p14:tracePt t="116223" x="1501775" y="4154488"/>
          <p14:tracePt t="117154" x="1501775" y="4160838"/>
          <p14:tracePt t="117162" x="1516063" y="4192588"/>
          <p14:tracePt t="117178" x="1522413" y="4206875"/>
          <p14:tracePt t="117182" x="1528763" y="4225925"/>
          <p14:tracePt t="117190" x="1566863" y="4297363"/>
          <p14:tracePt t="117206" x="1593850" y="4362450"/>
          <p14:tracePt t="117223" x="1625600" y="4427538"/>
          <p14:tracePt t="117239" x="1658938" y="4479925"/>
          <p14:tracePt t="117256" x="1677988" y="4538663"/>
          <p14:tracePt t="117273" x="1677988" y="4591050"/>
          <p14:tracePt t="117289" x="1671638" y="4670425"/>
          <p14:tracePt t="117306" x="1652588" y="4729163"/>
          <p14:tracePt t="117323" x="1633538" y="4775200"/>
          <p14:tracePt t="117339" x="1606550" y="4840288"/>
          <p14:tracePt t="117356" x="1541463" y="4899025"/>
          <p14:tracePt t="117373" x="1463675" y="4976813"/>
          <p14:tracePt t="117389" x="1397000" y="5041900"/>
          <p14:tracePt t="117406" x="1325563" y="5106988"/>
          <p14:tracePt t="117423" x="1260475" y="5165725"/>
          <p14:tracePt t="117439" x="1189038" y="5232400"/>
          <p14:tracePt t="117456" x="1143000" y="5264150"/>
          <p14:tracePt t="117473" x="1109663" y="5297488"/>
          <p14:tracePt t="117489" x="1058863" y="5349875"/>
          <p14:tracePt t="117506" x="1038225" y="5375275"/>
          <p14:tracePt t="117523" x="1025525" y="5387975"/>
          <p14:tracePt t="117539" x="1019175" y="5402263"/>
          <p14:tracePt t="117556" x="1006475" y="5408613"/>
          <p14:tracePt t="117573" x="998538" y="5408613"/>
          <p14:tracePt t="117589" x="985838" y="5421313"/>
          <p14:tracePt t="117606" x="979488" y="5421313"/>
          <p14:tracePt t="117623" x="973138" y="5427663"/>
          <p14:tracePt t="117639" x="966788" y="5440363"/>
          <p14:tracePt t="117656" x="947738" y="5440363"/>
          <p14:tracePt t="117673" x="927100" y="5440363"/>
          <p14:tracePt t="117689" x="895350" y="5440363"/>
          <p14:tracePt t="117706" x="868363" y="5434013"/>
          <p14:tracePt t="117723" x="849313" y="5421313"/>
          <p14:tracePt t="117739" x="815975" y="5387975"/>
          <p14:tracePt t="117756" x="796925" y="5341938"/>
          <p14:tracePt t="117772" x="796925" y="5310188"/>
          <p14:tracePt t="117789" x="803275" y="5276850"/>
          <p14:tracePt t="117806" x="862013" y="5218113"/>
          <p14:tracePt t="117823" x="947738" y="5153025"/>
          <p14:tracePt t="117839" x="1025525" y="5100638"/>
          <p14:tracePt t="117856" x="1096963" y="5041900"/>
          <p14:tracePt t="117872" x="1189038" y="4983163"/>
          <p14:tracePt t="117889" x="1306513" y="4892675"/>
          <p14:tracePt t="117906" x="1358900" y="4840288"/>
          <p14:tracePt t="117922" x="1404938" y="4787900"/>
          <p14:tracePt t="117939" x="1417638" y="4748213"/>
          <p14:tracePt t="117956" x="1423988" y="4722813"/>
          <p14:tracePt t="117972" x="1423988" y="4702175"/>
          <p14:tracePt t="118010" x="1417638" y="4702175"/>
          <p14:tracePt t="118026" x="1411288" y="4702175"/>
          <p14:tracePt t="118042" x="1404938" y="4708525"/>
          <p14:tracePt t="118050" x="1397000" y="4722813"/>
          <p14:tracePt t="118058" x="1358900" y="4754563"/>
          <p14:tracePt t="118073" x="1293813" y="4813300"/>
          <p14:tracePt t="118089" x="1214438" y="4930775"/>
          <p14:tracePt t="118106" x="1176338" y="5010150"/>
          <p14:tracePt t="118122" x="1149350" y="5087938"/>
          <p14:tracePt t="118139" x="1130300" y="5153025"/>
          <p14:tracePt t="118156" x="1090613" y="5211763"/>
          <p14:tracePt t="118172" x="1065213" y="5251450"/>
          <p14:tracePt t="118189" x="1038225" y="5270500"/>
          <p14:tracePt t="118206" x="1019175" y="5283200"/>
          <p14:tracePt t="118222" x="998538" y="5297488"/>
          <p14:tracePt t="118239" x="992188" y="5297488"/>
          <p14:tracePt t="118256" x="985838" y="5297488"/>
          <p14:tracePt t="118346" x="985838" y="5291138"/>
          <p14:tracePt t="118354" x="992188" y="5291138"/>
          <p14:tracePt t="118372" x="1019175" y="5276850"/>
          <p14:tracePt t="118373" x="1058863" y="5257800"/>
          <p14:tracePt t="118389" x="1103313" y="5224463"/>
          <p14:tracePt t="118406" x="1162050" y="5192713"/>
          <p14:tracePt t="118422" x="1195388" y="5173663"/>
          <p14:tracePt t="118439" x="1201738" y="5173663"/>
          <p14:tracePt t="118514" x="1189038" y="5173663"/>
          <p14:tracePt t="118523" x="1176338" y="5180013"/>
          <p14:tracePt t="118530" x="1143000" y="5199063"/>
          <p14:tracePt t="118539" x="1065213" y="5218113"/>
          <p14:tracePt t="118556" x="998538" y="5238750"/>
          <p14:tracePt t="118572" x="927100" y="5251450"/>
          <p14:tracePt t="118589" x="868363" y="5257800"/>
          <p14:tracePt t="118606" x="836613" y="5264150"/>
          <p14:tracePt t="118622" x="809625" y="5270500"/>
          <p14:tracePt t="118639" x="790575" y="5270500"/>
          <p14:tracePt t="118746" x="796925" y="5270500"/>
          <p14:tracePt t="118754" x="809625" y="5270500"/>
          <p14:tracePt t="118762" x="836613" y="5264150"/>
          <p14:tracePt t="118772" x="868363" y="5257800"/>
          <p14:tracePt t="118789" x="895350" y="5257800"/>
          <p14:tracePt t="118890" x="889000" y="5257800"/>
          <p14:tracePt t="118898" x="874713" y="5257800"/>
          <p14:tracePt t="118906" x="862013" y="5257800"/>
          <p14:tracePt t="118922" x="849313" y="5257800"/>
          <p14:tracePt t="118939" x="842963" y="5257800"/>
          <p14:tracePt t="119498" x="842963" y="5245100"/>
          <p14:tracePt t="119506" x="849313" y="5238750"/>
          <p14:tracePt t="119513" x="881063" y="5205413"/>
          <p14:tracePt t="119525" x="908050" y="5165725"/>
          <p14:tracePt t="119538" x="954088" y="5100638"/>
          <p14:tracePt t="119555" x="1031875" y="5022850"/>
          <p14:tracePt t="119572" x="1103313" y="4924425"/>
          <p14:tracePt t="119588" x="1182688" y="4833938"/>
          <p14:tracePt t="119605" x="1254125" y="4716463"/>
          <p14:tracePt t="119622" x="1331913" y="4611688"/>
          <p14:tracePt t="119638" x="1404938" y="4500563"/>
          <p14:tracePt t="119655" x="1482725" y="4368800"/>
          <p14:tracePt t="119672" x="1574800" y="4232275"/>
          <p14:tracePt t="119688" x="1633538" y="4095750"/>
          <p14:tracePt t="119705" x="1684338" y="3892550"/>
          <p14:tracePt t="119722" x="1692275" y="3768725"/>
          <p14:tracePt t="119738" x="1692275" y="3651250"/>
          <p14:tracePt t="119755" x="1671638" y="3546475"/>
          <p14:tracePt t="119772" x="1639888" y="3448050"/>
          <p14:tracePt t="119788" x="1600200" y="3363913"/>
          <p14:tracePt t="119805" x="1574800" y="3278188"/>
          <p14:tracePt t="119822" x="1528763" y="3206750"/>
          <p14:tracePt t="119838" x="1470025" y="3141663"/>
          <p14:tracePt t="119855" x="1404938" y="3070225"/>
          <p14:tracePt t="119872" x="1346200" y="3005138"/>
          <p14:tracePt t="119888" x="1287463" y="2946400"/>
          <p14:tracePt t="119905" x="1201738" y="2847975"/>
          <p14:tracePt t="119922" x="1130300" y="2782888"/>
          <p14:tracePt t="119938" x="1065213" y="2724150"/>
          <p14:tracePt t="119955" x="1012825" y="2678113"/>
          <p14:tracePt t="119972" x="979488" y="2644775"/>
          <p14:tracePt t="119988" x="947738" y="2613025"/>
          <p14:tracePt t="120005" x="908050" y="2586038"/>
          <p14:tracePt t="120022" x="881063" y="2566988"/>
          <p14:tracePt t="120038" x="849313" y="2554288"/>
          <p14:tracePt t="120055" x="822325" y="2533650"/>
          <p14:tracePt t="120072" x="784225" y="2508250"/>
          <p14:tracePt t="120088" x="757238" y="2474913"/>
          <p14:tracePt t="120105" x="725488" y="2436813"/>
          <p14:tracePt t="120122" x="698500" y="2416175"/>
          <p14:tracePt t="120138" x="679450" y="2403475"/>
          <p14:tracePt t="120155" x="673100" y="2397125"/>
          <p14:tracePt t="120409" x="679450" y="2397125"/>
          <p14:tracePt t="120426" x="685800" y="2397125"/>
          <p14:tracePt t="120441" x="698500" y="2397125"/>
          <p14:tracePt t="120449" x="704850" y="2397125"/>
          <p14:tracePt t="120458" x="719138" y="2390775"/>
          <p14:tracePt t="120471" x="738188" y="2390775"/>
          <p14:tracePt t="120488" x="777875" y="2384425"/>
          <p14:tracePt t="120505" x="822325" y="2378075"/>
          <p14:tracePt t="120522" x="842963" y="2363788"/>
          <p14:tracePt t="120538" x="862013" y="2363788"/>
          <p14:tracePt t="120555" x="874713" y="2357438"/>
          <p14:tracePt t="120571" x="889000" y="2351088"/>
          <p14:tracePt t="120588" x="914400" y="2332038"/>
          <p14:tracePt t="120605" x="927100" y="2325688"/>
          <p14:tracePt t="120621" x="933450" y="2319338"/>
          <p14:tracePt t="120638" x="947738" y="2305050"/>
          <p14:tracePt t="120655" x="954088" y="2292350"/>
          <p14:tracePt t="120671" x="960438" y="2279650"/>
          <p14:tracePt t="120688" x="960438" y="2266950"/>
          <p14:tracePt t="120705" x="960438" y="2260600"/>
          <p14:tracePt t="120721" x="960438" y="2239963"/>
          <p14:tracePt t="120738" x="954088" y="2220913"/>
          <p14:tracePt t="120755" x="947738" y="2208213"/>
          <p14:tracePt t="120771" x="933450" y="2174875"/>
          <p14:tracePt t="120788" x="927100" y="2149475"/>
          <p14:tracePt t="120805" x="901700" y="2122488"/>
          <p14:tracePt t="120821" x="881063" y="2090738"/>
          <p14:tracePt t="120838" x="855663" y="2070100"/>
          <p14:tracePt t="120855" x="822325" y="2057400"/>
          <p14:tracePt t="120871" x="796925" y="2051050"/>
          <p14:tracePt t="120888" x="757238" y="2051050"/>
          <p14:tracePt t="120905" x="725488" y="2044700"/>
          <p14:tracePt t="120921" x="652463" y="2044700"/>
          <p14:tracePt t="120938" x="620713" y="2044700"/>
          <p14:tracePt t="120955" x="587375" y="2044700"/>
          <p14:tracePt t="120971" x="568325" y="2044700"/>
          <p14:tracePt t="120988" x="541338" y="2051050"/>
          <p14:tracePt t="121005" x="522288" y="2057400"/>
          <p14:tracePt t="121021" x="503238" y="2063750"/>
          <p14:tracePt t="121038" x="482600" y="2076450"/>
          <p14:tracePt t="121055" x="463550" y="2097088"/>
          <p14:tracePt t="121071" x="457200" y="2116138"/>
          <p14:tracePt t="121088" x="457200" y="2135188"/>
          <p14:tracePt t="121105" x="457200" y="2155825"/>
          <p14:tracePt t="121122" x="457200" y="2168525"/>
          <p14:tracePt t="121139" x="476250" y="2181225"/>
          <p14:tracePt t="121155" x="515938" y="2201863"/>
          <p14:tracePt t="121171" x="568325" y="2227263"/>
          <p14:tracePt t="121188" x="639763" y="2239963"/>
          <p14:tracePt t="121204" x="704850" y="2252663"/>
          <p14:tracePt t="121221" x="777875" y="2260600"/>
          <p14:tracePt t="121238" x="849313" y="2260600"/>
          <p14:tracePt t="121254" x="895350" y="2266950"/>
          <p14:tracePt t="121271" x="933450" y="2266950"/>
          <p14:tracePt t="121288" x="947738" y="2273300"/>
          <p14:tracePt t="121304" x="954088" y="2273300"/>
          <p14:tracePt t="121321" x="960438" y="2273300"/>
          <p14:tracePt t="121657" x="979488" y="2279650"/>
          <p14:tracePt t="121665" x="1019175" y="2292350"/>
          <p14:tracePt t="121676" x="1071563" y="2311400"/>
          <p14:tracePt t="121676" x="1130300" y="2325688"/>
          <p14:tracePt t="121688" x="1235075" y="2357438"/>
          <p14:tracePt t="121704" x="1358900" y="2384425"/>
          <p14:tracePt t="121721" x="1516063" y="2430463"/>
          <p14:tracePt t="121738" x="1612900" y="2443163"/>
          <p14:tracePt t="121754" x="1704975" y="2449513"/>
          <p14:tracePt t="121771" x="1782763" y="2449513"/>
          <p14:tracePt t="121788" x="1881188" y="2449513"/>
          <p14:tracePt t="121804" x="1979613" y="2449513"/>
          <p14:tracePt t="121821" x="2082800" y="2449513"/>
          <p14:tracePt t="121838" x="2168525" y="2449513"/>
          <p14:tracePt t="121854" x="2273300" y="2449513"/>
          <p14:tracePt t="121871" x="2363788" y="2449513"/>
          <p14:tracePt t="121888" x="2468563" y="2449513"/>
          <p14:tracePt t="121904" x="2560638" y="2449513"/>
          <p14:tracePt t="121921" x="2709863" y="2449513"/>
          <p14:tracePt t="121938" x="2789238" y="2449513"/>
          <p14:tracePt t="121954" x="2820988" y="2449513"/>
          <p14:tracePt t="121971" x="2827338" y="2449513"/>
          <p14:tracePt t="122937" x="2835275" y="2449513"/>
          <p14:tracePt t="122969" x="2835275" y="2443163"/>
          <p14:tracePt t="123105" x="2841625" y="2443163"/>
          <p14:tracePt t="123121" x="2847975" y="2443163"/>
          <p14:tracePt t="123153" x="2847975" y="2436813"/>
          <p14:tracePt t="123169" x="2854325" y="2436813"/>
          <p14:tracePt t="123434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5407</TotalTime>
  <Words>1253</Words>
  <Application>Microsoft Office PowerPoint</Application>
  <PresentationFormat>On-screen Show (4:3)</PresentationFormat>
  <Paragraphs>213</Paragraphs>
  <Slides>18</Slides>
  <Notes>0</Notes>
  <HiddenSlides>0</HiddenSlides>
  <MMClips>13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Title Page</vt:lpstr>
      <vt:lpstr>Office Theme</vt:lpstr>
      <vt:lpstr>2_Office Theme</vt:lpstr>
      <vt:lpstr>1_Office Theme</vt:lpstr>
      <vt:lpstr>3_Office Theme</vt:lpstr>
      <vt:lpstr>Application: Processing Sentinel Values</vt:lpstr>
      <vt:lpstr>section_5/SentinelDemo.java</vt:lpstr>
      <vt:lpstr>Application: Processing Sentinel Values</vt:lpstr>
      <vt:lpstr>Application: Processing Sentinel Values</vt:lpstr>
      <vt:lpstr>Self Check 6.22</vt:lpstr>
      <vt:lpstr>Self Check 6.23</vt:lpstr>
      <vt:lpstr>Common Loop Algorithm: Sum and Average</vt:lpstr>
      <vt:lpstr>Common Loop Algorithm: Sum and Average</vt:lpstr>
      <vt:lpstr>Common Loop Algorithm: Counting Matches</vt:lpstr>
      <vt:lpstr>Common Loop Algorithm: Counting Matches</vt:lpstr>
      <vt:lpstr>Common Loop Algorithm: Finding the First Match</vt:lpstr>
      <vt:lpstr>Common Loop Algorithm: Prompting Until a Match is Found</vt:lpstr>
      <vt:lpstr>Common Loop Algorithm: Maximum and Minimum</vt:lpstr>
      <vt:lpstr>Common Loop Algorithm: Maximum and Minimum</vt:lpstr>
      <vt:lpstr>Common Loop Algorithm: Comparing Adjacent Values</vt:lpstr>
      <vt:lpstr>Self Check 6.32</vt:lpstr>
      <vt:lpstr>Self Check 6.34</vt:lpstr>
      <vt:lpstr>Self Check 6.35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746</cp:revision>
  <dcterms:created xsi:type="dcterms:W3CDTF">2013-06-11T18:21:31Z</dcterms:created>
  <dcterms:modified xsi:type="dcterms:W3CDTF">2016-03-18T15:53:23Z</dcterms:modified>
</cp:coreProperties>
</file>